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3"/>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Titillium Web"/>
      <p:regular r:id="rId35"/>
      <p:bold r:id="rId36"/>
      <p:italic r:id="rId37"/>
      <p:boldItalic r:id="rId38"/>
    </p:embeddedFont>
    <p:embeddedFont>
      <p:font typeface="Helvetica Neu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4.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TitilliumWeb-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TitilliumWeb-italic.fntdata"/><Relationship Id="rId14" Type="http://schemas.openxmlformats.org/officeDocument/2006/relationships/slide" Target="slides/slide8.xml"/><Relationship Id="rId36" Type="http://schemas.openxmlformats.org/officeDocument/2006/relationships/font" Target="fonts/TitilliumWeb-bold.fntdata"/><Relationship Id="rId17" Type="http://schemas.openxmlformats.org/officeDocument/2006/relationships/slide" Target="slides/slide11.xml"/><Relationship Id="rId39" Type="http://schemas.openxmlformats.org/officeDocument/2006/relationships/font" Target="fonts/HelveticaNeue-regular.fntdata"/><Relationship Id="rId16" Type="http://schemas.openxmlformats.org/officeDocument/2006/relationships/slide" Target="slides/slide10.xml"/><Relationship Id="rId38" Type="http://schemas.openxmlformats.org/officeDocument/2006/relationships/font" Target="fonts/TitilliumWeb-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ec166969a_14_1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ec166969a_14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fb123a76c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fb123a7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ede416a2b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ede416a2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ede416a2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ede416a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200">
                <a:solidFill>
                  <a:srgbClr val="88398A"/>
                </a:solidFill>
                <a:latin typeface="Helvetica Neue"/>
                <a:ea typeface="Helvetica Neue"/>
                <a:cs typeface="Helvetica Neue"/>
                <a:sym typeface="Helvetica Neue"/>
              </a:rPr>
              <a:t>Cada capítulo es muy importante y tiene su impronta</a:t>
            </a:r>
            <a:r>
              <a:rPr lang="en" sz="1200">
                <a:solidFill>
                  <a:srgbClr val="B7B7B7"/>
                </a:solidFill>
                <a:latin typeface="Helvetica Neue"/>
                <a:ea typeface="Helvetica Neue"/>
                <a:cs typeface="Helvetica Neue"/>
                <a:sym typeface="Helvetica Neue"/>
              </a:rPr>
              <a:t> </a:t>
            </a:r>
            <a:r>
              <a:rPr lang="en" sz="1200">
                <a:solidFill>
                  <a:srgbClr val="999999"/>
                </a:solidFill>
                <a:latin typeface="Helvetica Neue"/>
                <a:ea typeface="Helvetica Neue"/>
                <a:cs typeface="Helvetica Neue"/>
                <a:sym typeface="Helvetica Neue"/>
              </a:rPr>
              <a:t>(temas, tiempos, lugares, formatos)</a:t>
            </a:r>
            <a:endParaRPr sz="1200">
              <a:solidFill>
                <a:srgbClr val="999999"/>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Generar un grupo de usuarios en localidades de diferentes tamaños: se puede lograr, la estrategia puede ser diferente, pero aún en lugares pequeños, con una sola universidad nacional, dos institutos de investigación nacionales y 120.000 habitantes, se juntaron 30 personas interesadas.  Sólo se debe empezar a andar.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Es necesario que una o varias personas tengan las ganas de empezar, en lugares pequeño la difusión es importante, los medios de comunicación pueden ser aliados importantes.  El uso de ciertas tecnologías puede ser un interesante punto para empezar a charlar, por ejemplo, el uso de slack, meetup e incluso twitter.  Es muy recomendable que sea más de una persona para repartir el trabajo que significa tener el grupo funcionando.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Mucha gente estará dispuesta a ayudar: empezando por la misma comunidad de rstats.  Pero además: otras personas querrán ser parte del equipo organizador, otras ayudarán a conseguir lugares para las reuniones, otras a conseguir disertantes o ser disertantes y otras a que más personas se unan al grupo.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 es necesario ser un experto en R: podés ser una persona que está iniciando en R y de igual manera organizar el grupo o ser parte del grupo organizador.  La idea es juntarse y aprender entre todos, incluido los organizadores.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 hay una única receta que se debe repetir, respetando los lineamientos generales, cada capítulo le da el formato que mejor se adapte a su grupo.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fcfeedf3d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fcfeedf3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3fcfeedf3d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fcfeedf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3ec166969a_14_1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Lucy y Maëlle lo presentaron en JSM Data Art Show el año pasado en Baltimore! (Joint Statistical Meetings)</a:t>
            </a:r>
            <a:endParaRPr b="1" sz="4650">
              <a:solidFill>
                <a:srgbClr val="333333"/>
              </a:solidFill>
            </a:endParaRPr>
          </a:p>
          <a:p>
            <a:pPr indent="0" lvl="0" marL="0" rtl="0" algn="l">
              <a:spcBef>
                <a:spcPts val="0"/>
              </a:spcBef>
              <a:spcAft>
                <a:spcPts val="0"/>
              </a:spcAft>
              <a:buNone/>
            </a:pPr>
            <a:r>
              <a:t/>
            </a:r>
            <a:endParaRPr/>
          </a:p>
        </p:txBody>
      </p:sp>
      <p:sp>
        <p:nvSpPr>
          <p:cNvPr id="378" name="Google Shape;378;g3ec166969a_14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3f507bca47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f507bca4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3f507bca4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f507bca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f507bca47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f507bca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016ab131c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016ab13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3f507bca47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f507bca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3f507bca47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f507bca4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3f507bca47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f507bca4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3f507bca47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f507bca4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3f507bca47_0_1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f507bca4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f507bca47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f507bca4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f507bca47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f507bca4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f507bca47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f507bca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f507bca47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f507bca4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016ab131c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016ab131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Sponsorizadas por el R Consortium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f8d4cd8cb_1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29" name="Google Shape;229;g3f8d4cd8cb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f8d4cd8cb_1_4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f8d4cd8cb_1_4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f8d4cd8cb_1_3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f8d4cd8cb_1_3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ec166969a_7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ec166969a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ec166969a_7_9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ec166969a_7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ec166969a_14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ec166969a_1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398A"/>
              </a:solidFill>
            </a:endParaRPr>
          </a:p>
        </p:txBody>
      </p:sp>
      <p:sp>
        <p:nvSpPr>
          <p:cNvPr id="11" name="Google Shape;11;p2"/>
          <p:cNvSpPr txBox="1"/>
          <p:nvPr>
            <p:ph type="ctrTitle"/>
          </p:nvPr>
        </p:nvSpPr>
        <p:spPr>
          <a:xfrm>
            <a:off x="762000" y="2851325"/>
            <a:ext cx="5412300" cy="1159800"/>
          </a:xfrm>
          <a:prstGeom prst="rect">
            <a:avLst/>
          </a:prstGeom>
        </p:spPr>
        <p:txBody>
          <a:bodyPr anchorCtr="0" anchor="ctr" bIns="91425" lIns="91425" spcFirstLastPara="1" rIns="91425" wrap="square" tIns="91425"/>
          <a:lstStyle>
            <a:lvl1pPr lvl="0">
              <a:spcBef>
                <a:spcPts val="0"/>
              </a:spcBef>
              <a:spcAft>
                <a:spcPts val="0"/>
              </a:spcAft>
              <a:buClr>
                <a:srgbClr val="88398A"/>
              </a:buClr>
              <a:buSzPts val="4800"/>
              <a:buFont typeface="Helvetica Neue"/>
              <a:buNone/>
              <a:defRPr sz="4800">
                <a:solidFill>
                  <a:srgbClr val="88398A"/>
                </a:solidFill>
                <a:latin typeface="Helvetica Neue"/>
                <a:ea typeface="Helvetica Neue"/>
                <a:cs typeface="Helvetica Neue"/>
                <a:sym typeface="Helvetica Neue"/>
              </a:defRPr>
            </a:lvl1pPr>
            <a:lvl2pPr lvl="1">
              <a:spcBef>
                <a:spcPts val="0"/>
              </a:spcBef>
              <a:spcAft>
                <a:spcPts val="0"/>
              </a:spcAft>
              <a:buClr>
                <a:srgbClr val="88398A"/>
              </a:buClr>
              <a:buSzPts val="4800"/>
              <a:buNone/>
              <a:defRPr sz="4800">
                <a:solidFill>
                  <a:srgbClr val="88398A"/>
                </a:solidFill>
              </a:defRPr>
            </a:lvl2pPr>
            <a:lvl3pPr lvl="2">
              <a:spcBef>
                <a:spcPts val="0"/>
              </a:spcBef>
              <a:spcAft>
                <a:spcPts val="0"/>
              </a:spcAft>
              <a:buClr>
                <a:srgbClr val="88398A"/>
              </a:buClr>
              <a:buSzPts val="4800"/>
              <a:buNone/>
              <a:defRPr sz="4800">
                <a:solidFill>
                  <a:srgbClr val="88398A"/>
                </a:solidFill>
              </a:defRPr>
            </a:lvl3pPr>
            <a:lvl4pPr lvl="3">
              <a:spcBef>
                <a:spcPts val="0"/>
              </a:spcBef>
              <a:spcAft>
                <a:spcPts val="0"/>
              </a:spcAft>
              <a:buClr>
                <a:srgbClr val="88398A"/>
              </a:buClr>
              <a:buSzPts val="4800"/>
              <a:buNone/>
              <a:defRPr sz="4800">
                <a:solidFill>
                  <a:srgbClr val="88398A"/>
                </a:solidFill>
              </a:defRPr>
            </a:lvl4pPr>
            <a:lvl5pPr lvl="4">
              <a:spcBef>
                <a:spcPts val="0"/>
              </a:spcBef>
              <a:spcAft>
                <a:spcPts val="0"/>
              </a:spcAft>
              <a:buClr>
                <a:srgbClr val="88398A"/>
              </a:buClr>
              <a:buSzPts val="4800"/>
              <a:buNone/>
              <a:defRPr sz="4800">
                <a:solidFill>
                  <a:srgbClr val="88398A"/>
                </a:solidFill>
              </a:defRPr>
            </a:lvl5pPr>
            <a:lvl6pPr lvl="5">
              <a:spcBef>
                <a:spcPts val="0"/>
              </a:spcBef>
              <a:spcAft>
                <a:spcPts val="0"/>
              </a:spcAft>
              <a:buClr>
                <a:srgbClr val="88398A"/>
              </a:buClr>
              <a:buSzPts val="4800"/>
              <a:buNone/>
              <a:defRPr sz="4800">
                <a:solidFill>
                  <a:srgbClr val="88398A"/>
                </a:solidFill>
              </a:defRPr>
            </a:lvl6pPr>
            <a:lvl7pPr lvl="6">
              <a:spcBef>
                <a:spcPts val="0"/>
              </a:spcBef>
              <a:spcAft>
                <a:spcPts val="0"/>
              </a:spcAft>
              <a:buClr>
                <a:srgbClr val="88398A"/>
              </a:buClr>
              <a:buSzPts val="4800"/>
              <a:buNone/>
              <a:defRPr sz="4800">
                <a:solidFill>
                  <a:srgbClr val="88398A"/>
                </a:solidFill>
              </a:defRPr>
            </a:lvl7pPr>
            <a:lvl8pPr lvl="7">
              <a:spcBef>
                <a:spcPts val="0"/>
              </a:spcBef>
              <a:spcAft>
                <a:spcPts val="0"/>
              </a:spcAft>
              <a:buClr>
                <a:srgbClr val="88398A"/>
              </a:buClr>
              <a:buSzPts val="4800"/>
              <a:buNone/>
              <a:defRPr sz="4800">
                <a:solidFill>
                  <a:srgbClr val="88398A"/>
                </a:solidFill>
              </a:defRPr>
            </a:lvl8pPr>
            <a:lvl9pPr lvl="8">
              <a:spcBef>
                <a:spcPts val="0"/>
              </a:spcBef>
              <a:spcAft>
                <a:spcPts val="0"/>
              </a:spcAft>
              <a:buClr>
                <a:srgbClr val="88398A"/>
              </a:buClr>
              <a:buSzPts val="4800"/>
              <a:buNone/>
              <a:defRPr sz="4800">
                <a:solidFill>
                  <a:srgbClr val="88398A"/>
                </a:solidFill>
              </a:defRPr>
            </a:lvl9pPr>
          </a:lstStyle>
          <a:p/>
        </p:txBody>
      </p:sp>
      <p:pic>
        <p:nvPicPr>
          <p:cNvPr descr="download.png" id="12" name="Google Shape;12;p2"/>
          <p:cNvPicPr preferRelativeResize="0"/>
          <p:nvPr/>
        </p:nvPicPr>
        <p:blipFill>
          <a:blip r:embed="rId2">
            <a:alphaModFix/>
          </a:blip>
          <a:stretch>
            <a:fillRect/>
          </a:stretch>
        </p:blipFill>
        <p:spPr>
          <a:xfrm>
            <a:off x="6098100" y="357500"/>
            <a:ext cx="2858575" cy="951900"/>
          </a:xfrm>
          <a:prstGeom prst="rect">
            <a:avLst/>
          </a:prstGeom>
          <a:noFill/>
          <a:ln>
            <a:noFill/>
          </a:ln>
        </p:spPr>
      </p:pic>
      <p:sp>
        <p:nvSpPr>
          <p:cNvPr id="13" name="Google Shape;13;p2"/>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TITLE_ONLY_1_1_1">
    <p:spTree>
      <p:nvGrpSpPr>
        <p:cNvPr id="56" name="Shape 56"/>
        <p:cNvGrpSpPr/>
        <p:nvPr/>
      </p:nvGrpSpPr>
      <p:grpSpPr>
        <a:xfrm>
          <a:off x="0" y="0"/>
          <a:ext cx="0" cy="0"/>
          <a:chOff x="0" y="0"/>
          <a:chExt cx="0" cy="0"/>
        </a:xfrm>
      </p:grpSpPr>
      <p:sp>
        <p:nvSpPr>
          <p:cNvPr id="57" name="Google Shape;57;p11"/>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58" name="Google Shape;58;p11"/>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9" name="Shape 59"/>
        <p:cNvGrpSpPr/>
        <p:nvPr/>
      </p:nvGrpSpPr>
      <p:grpSpPr>
        <a:xfrm>
          <a:off x="0" y="0"/>
          <a:ext cx="0" cy="0"/>
          <a:chOff x="0" y="0"/>
          <a:chExt cx="0" cy="0"/>
        </a:xfrm>
      </p:grpSpPr>
      <p:sp>
        <p:nvSpPr>
          <p:cNvPr id="60" name="Google Shape;60;p12"/>
          <p:cNvSpPr txBox="1"/>
          <p:nvPr>
            <p:ph idx="1" type="body"/>
          </p:nvPr>
        </p:nvSpPr>
        <p:spPr>
          <a:xfrm>
            <a:off x="633300" y="4285675"/>
            <a:ext cx="8053500" cy="519600"/>
          </a:xfrm>
          <a:prstGeom prst="rect">
            <a:avLst/>
          </a:prstGeom>
        </p:spPr>
        <p:txBody>
          <a:bodyPr anchorCtr="0" anchor="t" bIns="91425" lIns="91425" spcFirstLastPara="1" rIns="91425" wrap="square" tIns="91425"/>
          <a:lstStyle>
            <a:lvl1pPr indent="-228600" lvl="0" marL="457200">
              <a:spcBef>
                <a:spcPts val="360"/>
              </a:spcBef>
              <a:spcAft>
                <a:spcPts val="0"/>
              </a:spcAft>
              <a:buSzPts val="1400"/>
              <a:buNone/>
              <a:defRPr sz="1400"/>
            </a:lvl1pPr>
          </a:lstStyle>
          <a:p/>
        </p:txBody>
      </p:sp>
      <p:sp>
        <p:nvSpPr>
          <p:cNvPr id="61" name="Google Shape;61;p12"/>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62" name="Google Shape;62;p12"/>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3" name="Shape 63"/>
        <p:cNvGrpSpPr/>
        <p:nvPr/>
      </p:nvGrpSpPr>
      <p:grpSpPr>
        <a:xfrm>
          <a:off x="0" y="0"/>
          <a:ext cx="0" cy="0"/>
          <a:chOff x="0" y="0"/>
          <a:chExt cx="0" cy="0"/>
        </a:xfrm>
      </p:grpSpPr>
      <p:sp>
        <p:nvSpPr>
          <p:cNvPr id="64" name="Google Shape;64;p1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65" name="Google Shape;65;p13"/>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
    <p:spTree>
      <p:nvGrpSpPr>
        <p:cNvPr id="66" name="Shape 66"/>
        <p:cNvGrpSpPr/>
        <p:nvPr/>
      </p:nvGrpSpPr>
      <p:grpSpPr>
        <a:xfrm>
          <a:off x="0" y="0"/>
          <a:ext cx="0" cy="0"/>
          <a:chOff x="0" y="0"/>
          <a:chExt cx="0" cy="0"/>
        </a:xfrm>
      </p:grpSpPr>
      <p:sp>
        <p:nvSpPr>
          <p:cNvPr id="67" name="Google Shape;67;p14"/>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68" name="Google Shape;68;p14"/>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73" name="Shape 73"/>
        <p:cNvGrpSpPr/>
        <p:nvPr/>
      </p:nvGrpSpPr>
      <p:grpSpPr>
        <a:xfrm>
          <a:off x="0" y="0"/>
          <a:ext cx="0" cy="0"/>
          <a:chOff x="0" y="0"/>
          <a:chExt cx="0" cy="0"/>
        </a:xfrm>
      </p:grpSpPr>
      <p:sp>
        <p:nvSpPr>
          <p:cNvPr id="74" name="Google Shape;74;p16"/>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88398A"/>
              </a:solidFill>
              <a:latin typeface="Arial"/>
              <a:ea typeface="Arial"/>
              <a:cs typeface="Arial"/>
              <a:sym typeface="Arial"/>
            </a:endParaRPr>
          </a:p>
        </p:txBody>
      </p:sp>
      <p:sp>
        <p:nvSpPr>
          <p:cNvPr id="75" name="Google Shape;75;p16"/>
          <p:cNvSpPr txBox="1"/>
          <p:nvPr>
            <p:ph type="ctrTitle"/>
          </p:nvPr>
        </p:nvSpPr>
        <p:spPr>
          <a:xfrm>
            <a:off x="762000" y="2851325"/>
            <a:ext cx="5412300" cy="11598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48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9pPr>
          </a:lstStyle>
          <a:p/>
        </p:txBody>
      </p:sp>
      <p:pic>
        <p:nvPicPr>
          <p:cNvPr descr="download.png" id="76" name="Google Shape;76;p16"/>
          <p:cNvPicPr preferRelativeResize="0"/>
          <p:nvPr/>
        </p:nvPicPr>
        <p:blipFill rotWithShape="1">
          <a:blip r:embed="rId2">
            <a:alphaModFix/>
          </a:blip>
          <a:srcRect b="0" l="0" r="0" t="0"/>
          <a:stretch/>
        </p:blipFill>
        <p:spPr>
          <a:xfrm>
            <a:off x="6098100" y="357499"/>
            <a:ext cx="2858700" cy="951900"/>
          </a:xfrm>
          <a:prstGeom prst="rect">
            <a:avLst/>
          </a:prstGeom>
          <a:noFill/>
          <a:ln>
            <a:noFill/>
          </a:ln>
        </p:spPr>
      </p:pic>
      <p:sp>
        <p:nvSpPr>
          <p:cNvPr id="77" name="Google Shape;77;p16"/>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78" name="Shape 78"/>
        <p:cNvGrpSpPr/>
        <p:nvPr/>
      </p:nvGrpSpPr>
      <p:grpSpPr>
        <a:xfrm>
          <a:off x="0" y="0"/>
          <a:ext cx="0" cy="0"/>
          <a:chOff x="0" y="0"/>
          <a:chExt cx="0" cy="0"/>
        </a:xfrm>
      </p:grpSpPr>
      <p:sp>
        <p:nvSpPr>
          <p:cNvPr id="79" name="Google Shape;79;p17"/>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80" name="Google Shape;80;p17"/>
          <p:cNvSpPr txBox="1"/>
          <p:nvPr>
            <p:ph idx="1" type="body"/>
          </p:nvPr>
        </p:nvSpPr>
        <p:spPr>
          <a:xfrm>
            <a:off x="692025" y="1584700"/>
            <a:ext cx="3407100" cy="321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81" name="Google Shape;81;p17"/>
          <p:cNvSpPr txBox="1"/>
          <p:nvPr>
            <p:ph idx="2" type="body"/>
          </p:nvPr>
        </p:nvSpPr>
        <p:spPr>
          <a:xfrm>
            <a:off x="4244900" y="1584700"/>
            <a:ext cx="3407100" cy="321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82" name="Google Shape;82;p1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83" name="Google Shape;83;p17"/>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 color">
    <p:spTree>
      <p:nvGrpSpPr>
        <p:cNvPr id="84" name="Shape 84"/>
        <p:cNvGrpSpPr/>
        <p:nvPr/>
      </p:nvGrpSpPr>
      <p:grpSpPr>
        <a:xfrm>
          <a:off x="0" y="0"/>
          <a:ext cx="0" cy="0"/>
          <a:chOff x="0" y="0"/>
          <a:chExt cx="0" cy="0"/>
        </a:xfrm>
      </p:grpSpPr>
      <p:sp>
        <p:nvSpPr>
          <p:cNvPr id="85" name="Google Shape;85;p18"/>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86" name="Google Shape;86;p18"/>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Subtitle">
    <p:spTree>
      <p:nvGrpSpPr>
        <p:cNvPr id="87" name="Shape 87"/>
        <p:cNvGrpSpPr/>
        <p:nvPr/>
      </p:nvGrpSpPr>
      <p:grpSpPr>
        <a:xfrm>
          <a:off x="0" y="0"/>
          <a:ext cx="0" cy="0"/>
          <a:chOff x="0" y="0"/>
          <a:chExt cx="0" cy="0"/>
        </a:xfrm>
      </p:grpSpPr>
      <p:sp>
        <p:nvSpPr>
          <p:cNvPr id="88" name="Google Shape;88;p19"/>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88398A"/>
              </a:solidFill>
              <a:latin typeface="Arial"/>
              <a:ea typeface="Arial"/>
              <a:cs typeface="Arial"/>
              <a:sym typeface="Arial"/>
            </a:endParaRPr>
          </a:p>
        </p:txBody>
      </p:sp>
      <p:sp>
        <p:nvSpPr>
          <p:cNvPr id="89" name="Google Shape;89;p19"/>
          <p:cNvSpPr txBox="1"/>
          <p:nvPr>
            <p:ph type="ctrTitle"/>
          </p:nvPr>
        </p:nvSpPr>
        <p:spPr>
          <a:xfrm>
            <a:off x="902550" y="1214425"/>
            <a:ext cx="4638300" cy="1159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36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9pPr>
          </a:lstStyle>
          <a:p/>
        </p:txBody>
      </p:sp>
      <p:sp>
        <p:nvSpPr>
          <p:cNvPr id="90" name="Google Shape;90;p19"/>
          <p:cNvSpPr txBox="1"/>
          <p:nvPr>
            <p:ph idx="1" type="subTitle"/>
          </p:nvPr>
        </p:nvSpPr>
        <p:spPr>
          <a:xfrm>
            <a:off x="902550" y="2459050"/>
            <a:ext cx="7632000" cy="784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4572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2pPr>
            <a:lvl3pPr indent="0" lvl="2" marL="9144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3pPr>
            <a:lvl4pPr indent="0" lvl="3" marL="13716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4pPr>
            <a:lvl5pPr indent="0" lvl="4" marL="18288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5pPr>
            <a:lvl6pPr indent="0" lvl="5" marL="22860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6pPr>
            <a:lvl7pPr indent="0" lvl="6" marL="27432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7pPr>
            <a:lvl8pPr indent="0" lvl="7" marL="32004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8pPr>
            <a:lvl9pPr indent="0" lvl="8" marL="36576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9pPr>
          </a:lstStyle>
          <a:p/>
        </p:txBody>
      </p:sp>
      <p:pic>
        <p:nvPicPr>
          <p:cNvPr descr="download (1).png" id="91" name="Google Shape;91;p19"/>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92" name="Google Shape;92;p19"/>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93" name="Shape 93"/>
        <p:cNvGrpSpPr/>
        <p:nvPr/>
      </p:nvGrpSpPr>
      <p:grpSpPr>
        <a:xfrm>
          <a:off x="0" y="0"/>
          <a:ext cx="0" cy="0"/>
          <a:chOff x="0" y="0"/>
          <a:chExt cx="0" cy="0"/>
        </a:xfrm>
      </p:grpSpPr>
      <p:sp>
        <p:nvSpPr>
          <p:cNvPr id="94" name="Google Shape;94;p20"/>
          <p:cNvSpPr txBox="1"/>
          <p:nvPr>
            <p:ph idx="1" type="body"/>
          </p:nvPr>
        </p:nvSpPr>
        <p:spPr>
          <a:xfrm>
            <a:off x="1261050" y="905750"/>
            <a:ext cx="5404500" cy="27444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419100" lvl="5" marL="2743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6pPr>
            <a:lvl7pPr indent="-419100" lvl="6" marL="3200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7pPr>
            <a:lvl8pPr indent="-419100" lvl="7" marL="3657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8pPr>
            <a:lvl9pPr indent="-419100" lvl="8" marL="4114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9pPr>
          </a:lstStyle>
          <a:p/>
        </p:txBody>
      </p:sp>
      <p:sp>
        <p:nvSpPr>
          <p:cNvPr id="95" name="Google Shape;95;p20"/>
          <p:cNvSpPr txBox="1"/>
          <p:nvPr/>
        </p:nvSpPr>
        <p:spPr>
          <a:xfrm>
            <a:off x="439873" y="589943"/>
            <a:ext cx="19572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2457"/>
              </a:buClr>
              <a:buFont typeface="Helvetica Neue"/>
              <a:buNone/>
            </a:pPr>
            <a:r>
              <a:rPr b="1" i="0" lang="en" sz="9600" u="none" cap="none" strike="noStrike">
                <a:solidFill>
                  <a:srgbClr val="562457"/>
                </a:solidFill>
                <a:latin typeface="Helvetica Neue"/>
                <a:ea typeface="Helvetica Neue"/>
                <a:cs typeface="Helvetica Neue"/>
                <a:sym typeface="Helvetica Neue"/>
              </a:rPr>
              <a:t>“</a:t>
            </a:r>
            <a:endParaRPr/>
          </a:p>
        </p:txBody>
      </p:sp>
      <p:sp>
        <p:nvSpPr>
          <p:cNvPr id="96" name="Google Shape;96;p2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97" name="Google Shape;97;p20"/>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98" name="Shape 98"/>
        <p:cNvGrpSpPr/>
        <p:nvPr/>
      </p:nvGrpSpPr>
      <p:grpSpPr>
        <a:xfrm>
          <a:off x="0" y="0"/>
          <a:ext cx="0" cy="0"/>
          <a:chOff x="0" y="0"/>
          <a:chExt cx="0" cy="0"/>
        </a:xfrm>
      </p:grpSpPr>
      <p:sp>
        <p:nvSpPr>
          <p:cNvPr id="99" name="Google Shape;99;p21"/>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100" name="Google Shape;100;p21"/>
          <p:cNvSpPr txBox="1"/>
          <p:nvPr>
            <p:ph idx="1" type="body"/>
          </p:nvPr>
        </p:nvSpPr>
        <p:spPr>
          <a:xfrm>
            <a:off x="692025" y="1586325"/>
            <a:ext cx="5971500" cy="31485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01" name="Google Shape;101;p21"/>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02" name="Google Shape;102;p21"/>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4" name="Shape 14"/>
        <p:cNvGrpSpPr/>
        <p:nvPr/>
      </p:nvGrpSpPr>
      <p:grpSpPr>
        <a:xfrm>
          <a:off x="0" y="0"/>
          <a:ext cx="0" cy="0"/>
          <a:chOff x="0" y="0"/>
          <a:chExt cx="0" cy="0"/>
        </a:xfrm>
      </p:grpSpPr>
      <p:sp>
        <p:nvSpPr>
          <p:cNvPr id="15" name="Google Shape;15;p3"/>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398A"/>
              </a:solidFill>
            </a:endParaRPr>
          </a:p>
        </p:txBody>
      </p:sp>
      <p:sp>
        <p:nvSpPr>
          <p:cNvPr id="16" name="Google Shape;16;p3"/>
          <p:cNvSpPr txBox="1"/>
          <p:nvPr>
            <p:ph type="ctrTitle"/>
          </p:nvPr>
        </p:nvSpPr>
        <p:spPr>
          <a:xfrm>
            <a:off x="902550" y="1214425"/>
            <a:ext cx="4638300" cy="1159800"/>
          </a:xfrm>
          <a:prstGeom prst="rect">
            <a:avLst/>
          </a:prstGeom>
        </p:spPr>
        <p:txBody>
          <a:bodyPr anchorCtr="0" anchor="t" bIns="91425" lIns="91425" spcFirstLastPara="1" rIns="91425" wrap="square" tIns="91425"/>
          <a:lstStyle>
            <a:lvl1pPr lvl="0" rtl="0">
              <a:spcBef>
                <a:spcPts val="0"/>
              </a:spcBef>
              <a:spcAft>
                <a:spcPts val="0"/>
              </a:spcAft>
              <a:buClr>
                <a:srgbClr val="88398A"/>
              </a:buClr>
              <a:buSzPts val="3600"/>
              <a:buFont typeface="Helvetica Neue"/>
              <a:buNone/>
              <a:defRPr sz="3600">
                <a:solidFill>
                  <a:srgbClr val="88398A"/>
                </a:solidFill>
                <a:latin typeface="Helvetica Neue"/>
                <a:ea typeface="Helvetica Neue"/>
                <a:cs typeface="Helvetica Neue"/>
                <a:sym typeface="Helvetica Neue"/>
              </a:defRPr>
            </a:lvl1pPr>
            <a:lvl2pPr lvl="1" rtl="0">
              <a:spcBef>
                <a:spcPts val="0"/>
              </a:spcBef>
              <a:spcAft>
                <a:spcPts val="0"/>
              </a:spcAft>
              <a:buClr>
                <a:srgbClr val="88398A"/>
              </a:buClr>
              <a:buSzPts val="3600"/>
              <a:buNone/>
              <a:defRPr sz="3600">
                <a:solidFill>
                  <a:srgbClr val="88398A"/>
                </a:solidFill>
              </a:defRPr>
            </a:lvl2pPr>
            <a:lvl3pPr lvl="2" rtl="0">
              <a:spcBef>
                <a:spcPts val="0"/>
              </a:spcBef>
              <a:spcAft>
                <a:spcPts val="0"/>
              </a:spcAft>
              <a:buClr>
                <a:srgbClr val="88398A"/>
              </a:buClr>
              <a:buSzPts val="3600"/>
              <a:buNone/>
              <a:defRPr sz="3600">
                <a:solidFill>
                  <a:srgbClr val="88398A"/>
                </a:solidFill>
              </a:defRPr>
            </a:lvl3pPr>
            <a:lvl4pPr lvl="3" rtl="0">
              <a:spcBef>
                <a:spcPts val="0"/>
              </a:spcBef>
              <a:spcAft>
                <a:spcPts val="0"/>
              </a:spcAft>
              <a:buClr>
                <a:srgbClr val="88398A"/>
              </a:buClr>
              <a:buSzPts val="3600"/>
              <a:buNone/>
              <a:defRPr sz="3600">
                <a:solidFill>
                  <a:srgbClr val="88398A"/>
                </a:solidFill>
              </a:defRPr>
            </a:lvl4pPr>
            <a:lvl5pPr lvl="4" rtl="0">
              <a:spcBef>
                <a:spcPts val="0"/>
              </a:spcBef>
              <a:spcAft>
                <a:spcPts val="0"/>
              </a:spcAft>
              <a:buClr>
                <a:srgbClr val="88398A"/>
              </a:buClr>
              <a:buSzPts val="3600"/>
              <a:buNone/>
              <a:defRPr sz="3600">
                <a:solidFill>
                  <a:srgbClr val="88398A"/>
                </a:solidFill>
              </a:defRPr>
            </a:lvl5pPr>
            <a:lvl6pPr lvl="5" rtl="0">
              <a:spcBef>
                <a:spcPts val="0"/>
              </a:spcBef>
              <a:spcAft>
                <a:spcPts val="0"/>
              </a:spcAft>
              <a:buClr>
                <a:srgbClr val="88398A"/>
              </a:buClr>
              <a:buSzPts val="3600"/>
              <a:buNone/>
              <a:defRPr sz="3600">
                <a:solidFill>
                  <a:srgbClr val="88398A"/>
                </a:solidFill>
              </a:defRPr>
            </a:lvl6pPr>
            <a:lvl7pPr lvl="6" rtl="0">
              <a:spcBef>
                <a:spcPts val="0"/>
              </a:spcBef>
              <a:spcAft>
                <a:spcPts val="0"/>
              </a:spcAft>
              <a:buClr>
                <a:srgbClr val="88398A"/>
              </a:buClr>
              <a:buSzPts val="3600"/>
              <a:buNone/>
              <a:defRPr sz="3600">
                <a:solidFill>
                  <a:srgbClr val="88398A"/>
                </a:solidFill>
              </a:defRPr>
            </a:lvl7pPr>
            <a:lvl8pPr lvl="7" rtl="0">
              <a:spcBef>
                <a:spcPts val="0"/>
              </a:spcBef>
              <a:spcAft>
                <a:spcPts val="0"/>
              </a:spcAft>
              <a:buClr>
                <a:srgbClr val="88398A"/>
              </a:buClr>
              <a:buSzPts val="3600"/>
              <a:buNone/>
              <a:defRPr sz="3600">
                <a:solidFill>
                  <a:srgbClr val="88398A"/>
                </a:solidFill>
              </a:defRPr>
            </a:lvl8pPr>
            <a:lvl9pPr lvl="8" rtl="0">
              <a:spcBef>
                <a:spcPts val="0"/>
              </a:spcBef>
              <a:spcAft>
                <a:spcPts val="0"/>
              </a:spcAft>
              <a:buClr>
                <a:srgbClr val="88398A"/>
              </a:buClr>
              <a:buSzPts val="3600"/>
              <a:buNone/>
              <a:defRPr sz="3600">
                <a:solidFill>
                  <a:srgbClr val="88398A"/>
                </a:solidFill>
              </a:defRPr>
            </a:lvl9pPr>
          </a:lstStyle>
          <a:p/>
        </p:txBody>
      </p:sp>
      <p:sp>
        <p:nvSpPr>
          <p:cNvPr id="17" name="Google Shape;17;p3"/>
          <p:cNvSpPr txBox="1"/>
          <p:nvPr>
            <p:ph idx="1" type="subTitle"/>
          </p:nvPr>
        </p:nvSpPr>
        <p:spPr>
          <a:xfrm>
            <a:off x="902550" y="2459050"/>
            <a:ext cx="7632000" cy="784800"/>
          </a:xfrm>
          <a:prstGeom prst="rect">
            <a:avLst/>
          </a:prstGeom>
        </p:spPr>
        <p:txBody>
          <a:bodyPr anchorCtr="0" anchor="t" bIns="91425" lIns="91425" spcFirstLastPara="1" rIns="91425" wrap="square" tIns="91425"/>
          <a:lstStyle>
            <a:lvl1pPr lvl="0" rtl="0">
              <a:spcBef>
                <a:spcPts val="0"/>
              </a:spcBef>
              <a:spcAft>
                <a:spcPts val="0"/>
              </a:spcAft>
              <a:buClr>
                <a:srgbClr val="000000"/>
              </a:buClr>
              <a:buSzPts val="1800"/>
              <a:buFont typeface="Helvetica Neue"/>
              <a:buNone/>
              <a:defRPr>
                <a:solidFill>
                  <a:srgbClr val="000000"/>
                </a:solidFill>
                <a:latin typeface="Helvetica Neue"/>
                <a:ea typeface="Helvetica Neue"/>
                <a:cs typeface="Helvetica Neue"/>
                <a:sym typeface="Helvetica Neu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pic>
        <p:nvPicPr>
          <p:cNvPr descr="download (1).png" id="18" name="Google Shape;18;p3"/>
          <p:cNvPicPr preferRelativeResize="0"/>
          <p:nvPr/>
        </p:nvPicPr>
        <p:blipFill>
          <a:blip r:embed="rId2">
            <a:alphaModFix/>
          </a:blip>
          <a:stretch>
            <a:fillRect/>
          </a:stretch>
        </p:blipFill>
        <p:spPr>
          <a:xfrm>
            <a:off x="7929425" y="186325"/>
            <a:ext cx="951900" cy="951900"/>
          </a:xfrm>
          <a:prstGeom prst="rect">
            <a:avLst/>
          </a:prstGeom>
          <a:noFill/>
          <a:ln>
            <a:noFill/>
          </a:ln>
        </p:spPr>
      </p:pic>
      <p:sp>
        <p:nvSpPr>
          <p:cNvPr id="19" name="Google Shape;19;p3"/>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103" name="Shape 103"/>
        <p:cNvGrpSpPr/>
        <p:nvPr/>
      </p:nvGrpSpPr>
      <p:grpSpPr>
        <a:xfrm>
          <a:off x="0" y="0"/>
          <a:ext cx="0" cy="0"/>
          <a:chOff x="0" y="0"/>
          <a:chExt cx="0" cy="0"/>
        </a:xfrm>
      </p:grpSpPr>
      <p:sp>
        <p:nvSpPr>
          <p:cNvPr id="104" name="Google Shape;104;p22"/>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105" name="Google Shape;105;p22"/>
          <p:cNvSpPr txBox="1"/>
          <p:nvPr>
            <p:ph idx="1" type="body"/>
          </p:nvPr>
        </p:nvSpPr>
        <p:spPr>
          <a:xfrm>
            <a:off x="692025" y="1610450"/>
            <a:ext cx="2257200" cy="3315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106" name="Google Shape;106;p22"/>
          <p:cNvSpPr txBox="1"/>
          <p:nvPr>
            <p:ph idx="2" type="body"/>
          </p:nvPr>
        </p:nvSpPr>
        <p:spPr>
          <a:xfrm>
            <a:off x="3064885" y="1610450"/>
            <a:ext cx="2257200" cy="3315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107" name="Google Shape;107;p22"/>
          <p:cNvSpPr txBox="1"/>
          <p:nvPr>
            <p:ph idx="3" type="body"/>
          </p:nvPr>
        </p:nvSpPr>
        <p:spPr>
          <a:xfrm>
            <a:off x="5437746" y="1610450"/>
            <a:ext cx="2257200" cy="3315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108" name="Google Shape;108;p22"/>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09" name="Google Shape;109;p22"/>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 only half">
    <p:spTree>
      <p:nvGrpSpPr>
        <p:cNvPr id="110" name="Shape 110"/>
        <p:cNvGrpSpPr/>
        <p:nvPr/>
      </p:nvGrpSpPr>
      <p:grpSpPr>
        <a:xfrm>
          <a:off x="0" y="0"/>
          <a:ext cx="0" cy="0"/>
          <a:chOff x="0" y="0"/>
          <a:chExt cx="0" cy="0"/>
        </a:xfrm>
      </p:grpSpPr>
      <p:sp>
        <p:nvSpPr>
          <p:cNvPr id="111" name="Google Shape;111;p23"/>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9pPr>
          </a:lstStyle>
          <a:p/>
        </p:txBody>
      </p:sp>
      <p:sp>
        <p:nvSpPr>
          <p:cNvPr id="112" name="Google Shape;112;p2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13" name="Google Shape;113;p23"/>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24"/>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116" name="Google Shape;116;p2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17" name="Google Shape;117;p24"/>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8" name="Shape 118"/>
        <p:cNvGrpSpPr/>
        <p:nvPr/>
      </p:nvGrpSpPr>
      <p:grpSpPr>
        <a:xfrm>
          <a:off x="0" y="0"/>
          <a:ext cx="0" cy="0"/>
          <a:chOff x="0" y="0"/>
          <a:chExt cx="0" cy="0"/>
        </a:xfrm>
      </p:grpSpPr>
      <p:sp>
        <p:nvSpPr>
          <p:cNvPr id="119" name="Google Shape;119;p25"/>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20" name="Google Shape;120;p25"/>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 only color">
    <p:spTree>
      <p:nvGrpSpPr>
        <p:cNvPr id="121" name="Shape 121"/>
        <p:cNvGrpSpPr/>
        <p:nvPr/>
      </p:nvGrpSpPr>
      <p:grpSpPr>
        <a:xfrm>
          <a:off x="0" y="0"/>
          <a:ext cx="0" cy="0"/>
          <a:chOff x="0" y="0"/>
          <a:chExt cx="0" cy="0"/>
        </a:xfrm>
      </p:grpSpPr>
      <p:sp>
        <p:nvSpPr>
          <p:cNvPr id="122" name="Google Shape;122;p26"/>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9pPr>
          </a:lstStyle>
          <a:p/>
        </p:txBody>
      </p:sp>
      <p:sp>
        <p:nvSpPr>
          <p:cNvPr id="123" name="Google Shape;123;p26"/>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124" name="Google Shape;124;p26"/>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25" name="Google Shape;125;p26"/>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Image background">
    <p:spTree>
      <p:nvGrpSpPr>
        <p:cNvPr id="126" name="Shape 126"/>
        <p:cNvGrpSpPr/>
        <p:nvPr/>
      </p:nvGrpSpPr>
      <p:grpSpPr>
        <a:xfrm>
          <a:off x="0" y="0"/>
          <a:ext cx="0" cy="0"/>
          <a:chOff x="0" y="0"/>
          <a:chExt cx="0" cy="0"/>
        </a:xfrm>
      </p:grpSpPr>
      <p:sp>
        <p:nvSpPr>
          <p:cNvPr id="127" name="Google Shape;127;p2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28" name="Google Shape;128;p27"/>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29" name="Shape 129"/>
        <p:cNvGrpSpPr/>
        <p:nvPr/>
      </p:nvGrpSpPr>
      <p:grpSpPr>
        <a:xfrm>
          <a:off x="0" y="0"/>
          <a:ext cx="0" cy="0"/>
          <a:chOff x="0" y="0"/>
          <a:chExt cx="0" cy="0"/>
        </a:xfrm>
      </p:grpSpPr>
      <p:sp>
        <p:nvSpPr>
          <p:cNvPr id="130" name="Google Shape;130;p28"/>
          <p:cNvSpPr txBox="1"/>
          <p:nvPr>
            <p:ph idx="1" type="body"/>
          </p:nvPr>
        </p:nvSpPr>
        <p:spPr>
          <a:xfrm>
            <a:off x="633300" y="4285675"/>
            <a:ext cx="8053500" cy="51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rgbClr val="562457"/>
              </a:buClr>
              <a:buSzPts val="1800"/>
              <a:buFont typeface="Helvetica Neue"/>
              <a:buNone/>
              <a:defRPr b="0" i="0" sz="14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31" name="Google Shape;131;p28"/>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32" name="Google Shape;132;p28"/>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spTree>
      <p:nvGrpSpPr>
        <p:cNvPr id="140" name="Shape 140"/>
        <p:cNvGrpSpPr/>
        <p:nvPr/>
      </p:nvGrpSpPr>
      <p:grpSpPr>
        <a:xfrm>
          <a:off x="0" y="0"/>
          <a:ext cx="0" cy="0"/>
          <a:chOff x="0" y="0"/>
          <a:chExt cx="0" cy="0"/>
        </a:xfrm>
      </p:grpSpPr>
      <p:sp>
        <p:nvSpPr>
          <p:cNvPr id="141" name="Google Shape;141;p30"/>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0"/>
          <p:cNvSpPr/>
          <p:nvPr/>
        </p:nvSpPr>
        <p:spPr>
          <a:xfrm>
            <a:off x="655199" y="2856150"/>
            <a:ext cx="54300" cy="1191900"/>
          </a:xfrm>
          <a:prstGeom prst="rect">
            <a:avLst/>
          </a:prstGeom>
          <a:solidFill>
            <a:srgbClr val="56245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88398A"/>
              </a:buClr>
              <a:buFont typeface="Arial"/>
              <a:buNone/>
            </a:pPr>
            <a:r>
              <a:t/>
            </a:r>
            <a:endParaRPr b="0" i="0" sz="1400" u="none" cap="none" strike="noStrike">
              <a:solidFill>
                <a:srgbClr val="88398A"/>
              </a:solidFill>
              <a:latin typeface="Arial"/>
              <a:ea typeface="Arial"/>
              <a:cs typeface="Arial"/>
              <a:sym typeface="Arial"/>
            </a:endParaRPr>
          </a:p>
        </p:txBody>
      </p:sp>
      <p:sp>
        <p:nvSpPr>
          <p:cNvPr id="143" name="Google Shape;143;p30"/>
          <p:cNvSpPr txBox="1"/>
          <p:nvPr>
            <p:ph type="title"/>
          </p:nvPr>
        </p:nvSpPr>
        <p:spPr>
          <a:xfrm>
            <a:off x="762000" y="2851324"/>
            <a:ext cx="5412300" cy="11598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4800" u="none" cap="none" strike="noStrike">
                <a:solidFill>
                  <a:srgbClr val="88398A"/>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pic>
        <p:nvPicPr>
          <p:cNvPr descr="Shape 12" id="144" name="Google Shape;144;p30"/>
          <p:cNvPicPr preferRelativeResize="0"/>
          <p:nvPr/>
        </p:nvPicPr>
        <p:blipFill rotWithShape="1">
          <a:blip r:embed="rId2">
            <a:alphaModFix/>
          </a:blip>
          <a:srcRect b="0" l="0" r="0" t="0"/>
          <a:stretch/>
        </p:blipFill>
        <p:spPr>
          <a:xfrm>
            <a:off x="6098099" y="357499"/>
            <a:ext cx="2858700" cy="951900"/>
          </a:xfrm>
          <a:prstGeom prst="rect">
            <a:avLst/>
          </a:prstGeom>
          <a:noFill/>
          <a:ln>
            <a:noFill/>
          </a:ln>
        </p:spPr>
      </p:pic>
      <p:sp>
        <p:nvSpPr>
          <p:cNvPr id="145" name="Google Shape;145;p30"/>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0"/>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 only half">
    <p:spTree>
      <p:nvGrpSpPr>
        <p:cNvPr id="147" name="Shape 147"/>
        <p:cNvGrpSpPr/>
        <p:nvPr/>
      </p:nvGrpSpPr>
      <p:grpSpPr>
        <a:xfrm>
          <a:off x="0" y="0"/>
          <a:ext cx="0" cy="0"/>
          <a:chOff x="0" y="0"/>
          <a:chExt cx="0" cy="0"/>
        </a:xfrm>
      </p:grpSpPr>
      <p:sp>
        <p:nvSpPr>
          <p:cNvPr id="148" name="Google Shape;148;p31"/>
          <p:cNvSpPr txBox="1"/>
          <p:nvPr>
            <p:ph type="title"/>
          </p:nvPr>
        </p:nvSpPr>
        <p:spPr>
          <a:xfrm>
            <a:off x="8444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49" name="Google Shape;149;p31"/>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showMasterSp="0">
  <p:cSld name="Blank color">
    <p:spTree>
      <p:nvGrpSpPr>
        <p:cNvPr id="150" name="Shape 150"/>
        <p:cNvGrpSpPr/>
        <p:nvPr/>
      </p:nvGrpSpPr>
      <p:grpSpPr>
        <a:xfrm>
          <a:off x="0" y="0"/>
          <a:ext cx="0" cy="0"/>
          <a:chOff x="0" y="0"/>
          <a:chExt cx="0" cy="0"/>
        </a:xfrm>
      </p:grpSpPr>
      <p:sp>
        <p:nvSpPr>
          <p:cNvPr id="151" name="Google Shape;151;p32"/>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2"/>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68" id="153" name="Google Shape;153;p32"/>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154" name="Google Shape;154;p32"/>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0" name="Shape 20"/>
        <p:cNvGrpSpPr/>
        <p:nvPr/>
      </p:nvGrpSpPr>
      <p:grpSpPr>
        <a:xfrm>
          <a:off x="0" y="0"/>
          <a:ext cx="0" cy="0"/>
          <a:chOff x="0" y="0"/>
          <a:chExt cx="0" cy="0"/>
        </a:xfrm>
      </p:grpSpPr>
      <p:sp>
        <p:nvSpPr>
          <p:cNvPr id="21" name="Google Shape;21;p4"/>
          <p:cNvSpPr txBox="1"/>
          <p:nvPr>
            <p:ph idx="1" type="body"/>
          </p:nvPr>
        </p:nvSpPr>
        <p:spPr>
          <a:xfrm>
            <a:off x="1261050" y="905750"/>
            <a:ext cx="5404500" cy="2744400"/>
          </a:xfrm>
          <a:prstGeom prst="rect">
            <a:avLst/>
          </a:prstGeom>
        </p:spPr>
        <p:txBody>
          <a:bodyPr anchorCtr="0" anchor="t" bIns="91425" lIns="91425" spcFirstLastPara="1" rIns="91425" wrap="square" tIns="91425"/>
          <a:lstStyle>
            <a:lvl1pPr indent="-419100" lvl="0" marL="457200" rtl="0">
              <a:spcBef>
                <a:spcPts val="60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1pPr>
            <a:lvl2pPr indent="-419100" lvl="1" marL="9144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2pPr>
            <a:lvl3pPr indent="-419100" lvl="2" marL="13716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3pPr>
            <a:lvl4pPr indent="-419100" lvl="3" marL="18288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4pPr>
            <a:lvl5pPr indent="-419100" lvl="4" marL="22860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5pPr>
            <a:lvl6pPr indent="-419100" lvl="5" marL="27432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6pPr>
            <a:lvl7pPr indent="-419100" lvl="6" marL="32004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7pPr>
            <a:lvl8pPr indent="-419100" lvl="7" marL="36576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8pPr>
            <a:lvl9pPr indent="-419100" lvl="8" marL="411480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9pPr>
          </a:lstStyle>
          <a:p/>
        </p:txBody>
      </p:sp>
      <p:sp>
        <p:nvSpPr>
          <p:cNvPr id="22" name="Google Shape;22;p4"/>
          <p:cNvSpPr txBox="1"/>
          <p:nvPr/>
        </p:nvSpPr>
        <p:spPr>
          <a:xfrm>
            <a:off x="439873" y="58994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562457"/>
                </a:solidFill>
                <a:latin typeface="Helvetica Neue"/>
                <a:ea typeface="Helvetica Neue"/>
                <a:cs typeface="Helvetica Neue"/>
                <a:sym typeface="Helvetica Neue"/>
              </a:rPr>
              <a:t>“</a:t>
            </a:r>
            <a:endParaRPr b="1" sz="9600">
              <a:solidFill>
                <a:srgbClr val="562457"/>
              </a:solidFill>
              <a:latin typeface="Helvetica Neue"/>
              <a:ea typeface="Helvetica Neue"/>
              <a:cs typeface="Helvetica Neue"/>
              <a:sym typeface="Helvetica Neue"/>
            </a:endParaRPr>
          </a:p>
        </p:txBody>
      </p:sp>
      <p:sp>
        <p:nvSpPr>
          <p:cNvPr id="23" name="Google Shape;23;p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24" name="Google Shape;24;p4"/>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55" name="Shape 155"/>
        <p:cNvGrpSpPr/>
        <p:nvPr/>
      </p:nvGrpSpPr>
      <p:grpSpPr>
        <a:xfrm>
          <a:off x="0" y="0"/>
          <a:ext cx="0" cy="0"/>
          <a:chOff x="0" y="0"/>
          <a:chExt cx="0" cy="0"/>
        </a:xfrm>
      </p:grpSpPr>
      <p:sp>
        <p:nvSpPr>
          <p:cNvPr id="156" name="Google Shape;156;p33"/>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57" name="Google Shape;157;p33"/>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158" name="Shape 158"/>
        <p:cNvGrpSpPr/>
        <p:nvPr/>
      </p:nvGrpSpPr>
      <p:grpSpPr>
        <a:xfrm>
          <a:off x="0" y="0"/>
          <a:ext cx="0" cy="0"/>
          <a:chOff x="0" y="0"/>
          <a:chExt cx="0" cy="0"/>
        </a:xfrm>
      </p:grpSpPr>
      <p:sp>
        <p:nvSpPr>
          <p:cNvPr id="159" name="Google Shape;159;p34"/>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60" name="Google Shape;160;p34"/>
          <p:cNvSpPr txBox="1"/>
          <p:nvPr>
            <p:ph idx="1" type="body"/>
          </p:nvPr>
        </p:nvSpPr>
        <p:spPr>
          <a:xfrm>
            <a:off x="692025" y="1610449"/>
            <a:ext cx="2257200" cy="3315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61" name="Google Shape;161;p34"/>
          <p:cNvSpPr txBox="1"/>
          <p:nvPr>
            <p:ph idx="2" type="body"/>
          </p:nvPr>
        </p:nvSpPr>
        <p:spPr>
          <a:xfrm>
            <a:off x="3064885" y="1610449"/>
            <a:ext cx="2257200" cy="3315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62" name="Google Shape;162;p34"/>
          <p:cNvSpPr txBox="1"/>
          <p:nvPr>
            <p:ph idx="3" type="body"/>
          </p:nvPr>
        </p:nvSpPr>
        <p:spPr>
          <a:xfrm>
            <a:off x="5437745" y="1610449"/>
            <a:ext cx="2257200" cy="3315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63" name="Google Shape;163;p34"/>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showMasterSp="0">
  <p:cSld name="Subtitle">
    <p:spTree>
      <p:nvGrpSpPr>
        <p:cNvPr id="164" name="Shape 164"/>
        <p:cNvGrpSpPr/>
        <p:nvPr/>
      </p:nvGrpSpPr>
      <p:grpSpPr>
        <a:xfrm>
          <a:off x="0" y="0"/>
          <a:ext cx="0" cy="0"/>
          <a:chOff x="0" y="0"/>
          <a:chExt cx="0" cy="0"/>
        </a:xfrm>
      </p:grpSpPr>
      <p:sp>
        <p:nvSpPr>
          <p:cNvPr id="165" name="Google Shape;165;p35"/>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5"/>
          <p:cNvSpPr/>
          <p:nvPr/>
        </p:nvSpPr>
        <p:spPr>
          <a:xfrm>
            <a:off x="655199" y="1417200"/>
            <a:ext cx="54300" cy="1363200"/>
          </a:xfrm>
          <a:prstGeom prst="rect">
            <a:avLst/>
          </a:prstGeom>
          <a:solidFill>
            <a:srgbClr val="56245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88398A"/>
              </a:buClr>
              <a:buFont typeface="Arial"/>
              <a:buNone/>
            </a:pPr>
            <a:r>
              <a:t/>
            </a:r>
            <a:endParaRPr b="0" i="0" sz="1400" u="none" cap="none" strike="noStrike">
              <a:solidFill>
                <a:srgbClr val="88398A"/>
              </a:solidFill>
              <a:latin typeface="Arial"/>
              <a:ea typeface="Arial"/>
              <a:cs typeface="Arial"/>
              <a:sym typeface="Arial"/>
            </a:endParaRPr>
          </a:p>
        </p:txBody>
      </p:sp>
      <p:sp>
        <p:nvSpPr>
          <p:cNvPr id="167" name="Google Shape;167;p35"/>
          <p:cNvSpPr txBox="1"/>
          <p:nvPr>
            <p:ph type="title"/>
          </p:nvPr>
        </p:nvSpPr>
        <p:spPr>
          <a:xfrm>
            <a:off x="902550" y="1214425"/>
            <a:ext cx="4638300" cy="1159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3600" u="none" cap="none" strike="noStrike">
                <a:solidFill>
                  <a:srgbClr val="88398A"/>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68" name="Google Shape;168;p35"/>
          <p:cNvSpPr txBox="1"/>
          <p:nvPr>
            <p:ph idx="1" type="body"/>
          </p:nvPr>
        </p:nvSpPr>
        <p:spPr>
          <a:xfrm>
            <a:off x="902550" y="2459050"/>
            <a:ext cx="7632000" cy="784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pic>
        <p:nvPicPr>
          <p:cNvPr descr="Shape 18" id="169" name="Google Shape;169;p35"/>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170" name="Google Shape;170;p35"/>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5"/>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howMasterSp="0">
  <p:cSld name="Quote">
    <p:spTree>
      <p:nvGrpSpPr>
        <p:cNvPr id="172" name="Shape 172"/>
        <p:cNvGrpSpPr/>
        <p:nvPr/>
      </p:nvGrpSpPr>
      <p:grpSpPr>
        <a:xfrm>
          <a:off x="0" y="0"/>
          <a:ext cx="0" cy="0"/>
          <a:chOff x="0" y="0"/>
          <a:chExt cx="0" cy="0"/>
        </a:xfrm>
      </p:grpSpPr>
      <p:sp>
        <p:nvSpPr>
          <p:cNvPr id="173" name="Google Shape;173;p36"/>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6"/>
          <p:cNvSpPr txBox="1"/>
          <p:nvPr>
            <p:ph idx="1" type="body"/>
          </p:nvPr>
        </p:nvSpPr>
        <p:spPr>
          <a:xfrm>
            <a:off x="1261049" y="905750"/>
            <a:ext cx="5404500" cy="27444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75" name="Google Shape;175;p36"/>
          <p:cNvSpPr/>
          <p:nvPr/>
        </p:nvSpPr>
        <p:spPr>
          <a:xfrm>
            <a:off x="439873" y="589943"/>
            <a:ext cx="1957200" cy="1646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62457"/>
              </a:buClr>
              <a:buFont typeface="Helvetica Neue"/>
              <a:buNone/>
            </a:pPr>
            <a:r>
              <a:rPr b="1" i="0" lang="en" sz="9600" u="none" cap="none" strike="noStrike">
                <a:solidFill>
                  <a:srgbClr val="562457"/>
                </a:solidFill>
                <a:latin typeface="Helvetica Neue"/>
                <a:ea typeface="Helvetica Neue"/>
                <a:cs typeface="Helvetica Neue"/>
                <a:sym typeface="Helvetica Neue"/>
              </a:rPr>
              <a:t>“</a:t>
            </a:r>
            <a:endParaRPr/>
          </a:p>
        </p:txBody>
      </p:sp>
      <p:sp>
        <p:nvSpPr>
          <p:cNvPr id="176" name="Google Shape;176;p36"/>
          <p:cNvSpPr/>
          <p:nvPr/>
        </p:nvSpPr>
        <p:spPr>
          <a:xfrm>
            <a:off x="0" y="0"/>
            <a:ext cx="54300" cy="5143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24" id="177" name="Google Shape;177;p36"/>
          <p:cNvPicPr preferRelativeResize="0"/>
          <p:nvPr/>
        </p:nvPicPr>
        <p:blipFill rotWithShape="1">
          <a:blip r:embed="rId2">
            <a:alphaModFix/>
          </a:blip>
          <a:srcRect b="0" l="0" r="0" t="0"/>
          <a:stretch/>
        </p:blipFill>
        <p:spPr>
          <a:xfrm>
            <a:off x="8337900" y="88024"/>
            <a:ext cx="653700" cy="653700"/>
          </a:xfrm>
          <a:prstGeom prst="rect">
            <a:avLst/>
          </a:prstGeom>
          <a:noFill/>
          <a:ln>
            <a:noFill/>
          </a:ln>
        </p:spPr>
      </p:pic>
      <p:sp>
        <p:nvSpPr>
          <p:cNvPr id="178" name="Google Shape;178;p36"/>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p:cSld name="Title + 1 column">
    <p:spTree>
      <p:nvGrpSpPr>
        <p:cNvPr id="179" name="Shape 179"/>
        <p:cNvGrpSpPr/>
        <p:nvPr/>
      </p:nvGrpSpPr>
      <p:grpSpPr>
        <a:xfrm>
          <a:off x="0" y="0"/>
          <a:ext cx="0" cy="0"/>
          <a:chOff x="0" y="0"/>
          <a:chExt cx="0" cy="0"/>
        </a:xfrm>
      </p:grpSpPr>
      <p:sp>
        <p:nvSpPr>
          <p:cNvPr id="180" name="Google Shape;180;p37"/>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81" name="Google Shape;181;p37"/>
          <p:cNvSpPr txBox="1"/>
          <p:nvPr>
            <p:ph idx="1" type="body"/>
          </p:nvPr>
        </p:nvSpPr>
        <p:spPr>
          <a:xfrm>
            <a:off x="692025" y="1586324"/>
            <a:ext cx="5971500" cy="31485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2" name="Google Shape;182;p37"/>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p:cSld name="Title + 2 columns">
    <p:spTree>
      <p:nvGrpSpPr>
        <p:cNvPr id="183" name="Shape 183"/>
        <p:cNvGrpSpPr/>
        <p:nvPr/>
      </p:nvGrpSpPr>
      <p:grpSpPr>
        <a:xfrm>
          <a:off x="0" y="0"/>
          <a:ext cx="0" cy="0"/>
          <a:chOff x="0" y="0"/>
          <a:chExt cx="0" cy="0"/>
        </a:xfrm>
      </p:grpSpPr>
      <p:sp>
        <p:nvSpPr>
          <p:cNvPr id="184" name="Google Shape;184;p38"/>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85" name="Google Shape;185;p38"/>
          <p:cNvSpPr txBox="1"/>
          <p:nvPr>
            <p:ph idx="1" type="body"/>
          </p:nvPr>
        </p:nvSpPr>
        <p:spPr>
          <a:xfrm>
            <a:off x="692025" y="1584699"/>
            <a:ext cx="3407100" cy="321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6" name="Google Shape;186;p38"/>
          <p:cNvSpPr txBox="1"/>
          <p:nvPr>
            <p:ph idx="2" type="body"/>
          </p:nvPr>
        </p:nvSpPr>
        <p:spPr>
          <a:xfrm>
            <a:off x="4244899" y="1584699"/>
            <a:ext cx="3407100" cy="321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7" name="Google Shape;187;p38"/>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showMasterSp="0">
  <p:cSld name="Title only color">
    <p:spTree>
      <p:nvGrpSpPr>
        <p:cNvPr id="188" name="Shape 188"/>
        <p:cNvGrpSpPr/>
        <p:nvPr/>
      </p:nvGrpSpPr>
      <p:grpSpPr>
        <a:xfrm>
          <a:off x="0" y="0"/>
          <a:ext cx="0" cy="0"/>
          <a:chOff x="0" y="0"/>
          <a:chExt cx="0" cy="0"/>
        </a:xfrm>
      </p:grpSpPr>
      <p:sp>
        <p:nvSpPr>
          <p:cNvPr id="189" name="Google Shape;189;p39"/>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9"/>
          <p:cNvSpPr txBox="1"/>
          <p:nvPr>
            <p:ph type="title"/>
          </p:nvPr>
        </p:nvSpPr>
        <p:spPr>
          <a:xfrm>
            <a:off x="8444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91" name="Google Shape;191;p39"/>
          <p:cNvSpPr/>
          <p:nvPr/>
        </p:nvSpPr>
        <p:spPr>
          <a:xfrm>
            <a:off x="578999" y="578999"/>
            <a:ext cx="54300" cy="6756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FFFFFF"/>
              </a:solidFill>
              <a:latin typeface="Arial"/>
              <a:ea typeface="Arial"/>
              <a:cs typeface="Arial"/>
              <a:sym typeface="Arial"/>
            </a:endParaRPr>
          </a:p>
        </p:txBody>
      </p:sp>
      <p:sp>
        <p:nvSpPr>
          <p:cNvPr id="192" name="Google Shape;192;p39"/>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51" id="193" name="Google Shape;193;p39"/>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194" name="Google Shape;194;p39"/>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Image background">
    <p:spTree>
      <p:nvGrpSpPr>
        <p:cNvPr id="195" name="Shape 195"/>
        <p:cNvGrpSpPr/>
        <p:nvPr/>
      </p:nvGrpSpPr>
      <p:grpSpPr>
        <a:xfrm>
          <a:off x="0" y="0"/>
          <a:ext cx="0" cy="0"/>
          <a:chOff x="0" y="0"/>
          <a:chExt cx="0" cy="0"/>
        </a:xfrm>
      </p:grpSpPr>
      <p:sp>
        <p:nvSpPr>
          <p:cNvPr id="196" name="Google Shape;196;p40"/>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97" name="Shape 197"/>
        <p:cNvGrpSpPr/>
        <p:nvPr/>
      </p:nvGrpSpPr>
      <p:grpSpPr>
        <a:xfrm>
          <a:off x="0" y="0"/>
          <a:ext cx="0" cy="0"/>
          <a:chOff x="0" y="0"/>
          <a:chExt cx="0" cy="0"/>
        </a:xfrm>
      </p:grpSpPr>
      <p:sp>
        <p:nvSpPr>
          <p:cNvPr id="198" name="Google Shape;198;p41"/>
          <p:cNvSpPr txBox="1"/>
          <p:nvPr>
            <p:ph idx="1" type="body"/>
          </p:nvPr>
        </p:nvSpPr>
        <p:spPr>
          <a:xfrm>
            <a:off x="633300" y="4285674"/>
            <a:ext cx="8053500" cy="51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rgbClr val="181818"/>
              </a:buClr>
              <a:buSzPts val="1800"/>
              <a:buFont typeface="Helvetica Neue"/>
              <a:buNone/>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99" name="Google Shape;199;p41"/>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00" name="Shape 200"/>
        <p:cNvGrpSpPr/>
        <p:nvPr/>
      </p:nvGrpSpPr>
      <p:grpSpPr>
        <a:xfrm>
          <a:off x="0" y="0"/>
          <a:ext cx="0" cy="0"/>
          <a:chOff x="0" y="0"/>
          <a:chExt cx="0" cy="0"/>
        </a:xfrm>
      </p:grpSpPr>
      <p:sp>
        <p:nvSpPr>
          <p:cNvPr id="201" name="Google Shape;201;p42"/>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692025" y="422500"/>
            <a:ext cx="3226800" cy="857400"/>
          </a:xfrm>
          <a:prstGeom prst="rect">
            <a:avLst/>
          </a:prstGeom>
        </p:spPr>
        <p:txBody>
          <a:bodyPr anchorCtr="0" anchor="t" bIns="91425" lIns="91425" spcFirstLastPara="1" rIns="91425" wrap="square" tIns="91425"/>
          <a:lstStyle>
            <a:lvl1pPr lvl="0">
              <a:spcBef>
                <a:spcPts val="0"/>
              </a:spcBef>
              <a:spcAft>
                <a:spcPts val="0"/>
              </a:spcAft>
              <a:buClr>
                <a:srgbClr val="181818"/>
              </a:buClr>
              <a:buSzPts val="2600"/>
              <a:buFont typeface="Helvetica Neue"/>
              <a:buNone/>
              <a:defRPr>
                <a:solidFill>
                  <a:srgbClr val="181818"/>
                </a:solidFill>
                <a:latin typeface="Helvetica Neue"/>
                <a:ea typeface="Helvetica Neue"/>
                <a:cs typeface="Helvetica Neue"/>
                <a:sym typeface="Helvetica Neu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7" name="Google Shape;27;p5"/>
          <p:cNvSpPr txBox="1"/>
          <p:nvPr>
            <p:ph idx="1" type="body"/>
          </p:nvPr>
        </p:nvSpPr>
        <p:spPr>
          <a:xfrm>
            <a:off x="692025" y="1586325"/>
            <a:ext cx="5971500" cy="31485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Font typeface="Helvetica Neue"/>
              <a:buChar char="▪"/>
              <a:defRPr>
                <a:latin typeface="Helvetica Neue"/>
                <a:ea typeface="Helvetica Neue"/>
                <a:cs typeface="Helvetica Neue"/>
                <a:sym typeface="Helvetica Neue"/>
              </a:defRPr>
            </a:lvl1pPr>
            <a:lvl2pPr indent="-342900" lvl="1" marL="914400">
              <a:spcBef>
                <a:spcPts val="0"/>
              </a:spcBef>
              <a:spcAft>
                <a:spcPts val="0"/>
              </a:spcAft>
              <a:buSzPts val="1800"/>
              <a:buFont typeface="Helvetica Neue"/>
              <a:buChar char="▫"/>
              <a:defRPr>
                <a:latin typeface="Helvetica Neue"/>
                <a:ea typeface="Helvetica Neue"/>
                <a:cs typeface="Helvetica Neue"/>
                <a:sym typeface="Helvetica Neue"/>
              </a:defRPr>
            </a:lvl2pPr>
            <a:lvl3pPr indent="-342900" lvl="2" marL="1371600">
              <a:spcBef>
                <a:spcPts val="0"/>
              </a:spcBef>
              <a:spcAft>
                <a:spcPts val="0"/>
              </a:spcAft>
              <a:buSzPts val="1800"/>
              <a:buFont typeface="Helvetica Neue"/>
              <a:buChar char="▸"/>
              <a:defRPr>
                <a:latin typeface="Helvetica Neue"/>
                <a:ea typeface="Helvetica Neue"/>
                <a:cs typeface="Helvetica Neue"/>
                <a:sym typeface="Helvetica Neue"/>
              </a:defRPr>
            </a:lvl3pPr>
            <a:lvl4pPr indent="-342900" lvl="3" marL="1828800">
              <a:spcBef>
                <a:spcPts val="0"/>
              </a:spcBef>
              <a:spcAft>
                <a:spcPts val="0"/>
              </a:spcAft>
              <a:buSzPts val="1800"/>
              <a:buFont typeface="Helvetica Neue"/>
              <a:buChar char="▹"/>
              <a:defRPr>
                <a:latin typeface="Helvetica Neue"/>
                <a:ea typeface="Helvetica Neue"/>
                <a:cs typeface="Helvetica Neue"/>
                <a:sym typeface="Helvetica Neue"/>
              </a:defRPr>
            </a:lvl4pPr>
            <a:lvl5pPr indent="-342900" lvl="4" marL="2286000">
              <a:spcBef>
                <a:spcPts val="0"/>
              </a:spcBef>
              <a:spcAft>
                <a:spcPts val="0"/>
              </a:spcAft>
              <a:buSzPts val="1800"/>
              <a:buFont typeface="Helvetica Neue"/>
              <a:buChar char="▹"/>
              <a:defRPr>
                <a:latin typeface="Helvetica Neue"/>
                <a:ea typeface="Helvetica Neue"/>
                <a:cs typeface="Helvetica Neue"/>
                <a:sym typeface="Helvetica Neue"/>
              </a:defRPr>
            </a:lvl5pPr>
            <a:lvl6pPr indent="-342900" lvl="5" marL="2743200">
              <a:spcBef>
                <a:spcPts val="0"/>
              </a:spcBef>
              <a:spcAft>
                <a:spcPts val="0"/>
              </a:spcAft>
              <a:buSzPts val="1800"/>
              <a:buFont typeface="Helvetica Neue"/>
              <a:buChar char="▹"/>
              <a:defRPr>
                <a:latin typeface="Helvetica Neue"/>
                <a:ea typeface="Helvetica Neue"/>
                <a:cs typeface="Helvetica Neue"/>
                <a:sym typeface="Helvetica Neue"/>
              </a:defRPr>
            </a:lvl6pPr>
            <a:lvl7pPr indent="-342900" lvl="6" marL="3200400">
              <a:spcBef>
                <a:spcPts val="0"/>
              </a:spcBef>
              <a:spcAft>
                <a:spcPts val="0"/>
              </a:spcAft>
              <a:buSzPts val="1800"/>
              <a:buFont typeface="Helvetica Neue"/>
              <a:buChar char="▹"/>
              <a:defRPr>
                <a:latin typeface="Helvetica Neue"/>
                <a:ea typeface="Helvetica Neue"/>
                <a:cs typeface="Helvetica Neue"/>
                <a:sym typeface="Helvetica Neue"/>
              </a:defRPr>
            </a:lvl7pPr>
            <a:lvl8pPr indent="-342900" lvl="7" marL="3657600">
              <a:spcBef>
                <a:spcPts val="0"/>
              </a:spcBef>
              <a:spcAft>
                <a:spcPts val="0"/>
              </a:spcAft>
              <a:buSzPts val="1800"/>
              <a:buFont typeface="Helvetica Neue"/>
              <a:buChar char="▹"/>
              <a:defRPr>
                <a:latin typeface="Helvetica Neue"/>
                <a:ea typeface="Helvetica Neue"/>
                <a:cs typeface="Helvetica Neue"/>
                <a:sym typeface="Helvetica Neue"/>
              </a:defRPr>
            </a:lvl8pPr>
            <a:lvl9pPr indent="-342900" lvl="8" marL="4114800">
              <a:spcBef>
                <a:spcPts val="0"/>
              </a:spcBef>
              <a:spcAft>
                <a:spcPts val="0"/>
              </a:spcAft>
              <a:buSzPts val="1800"/>
              <a:buFont typeface="Helvetica Neue"/>
              <a:buChar char="▹"/>
              <a:defRPr>
                <a:latin typeface="Helvetica Neue"/>
                <a:ea typeface="Helvetica Neue"/>
                <a:cs typeface="Helvetica Neue"/>
                <a:sym typeface="Helvetica Neue"/>
              </a:defRPr>
            </a:lvl9pPr>
          </a:lstStyle>
          <a:p/>
        </p:txBody>
      </p:sp>
      <p:sp>
        <p:nvSpPr>
          <p:cNvPr id="28" name="Google Shape;28;p5"/>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29" name="Google Shape;29;p5"/>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1" showMasterSp="0">
  <p:cSld name="Blank color 2">
    <p:spTree>
      <p:nvGrpSpPr>
        <p:cNvPr id="202" name="Shape 202"/>
        <p:cNvGrpSpPr/>
        <p:nvPr/>
      </p:nvGrpSpPr>
      <p:grpSpPr>
        <a:xfrm>
          <a:off x="0" y="0"/>
          <a:ext cx="0" cy="0"/>
          <a:chOff x="0" y="0"/>
          <a:chExt cx="0" cy="0"/>
        </a:xfrm>
      </p:grpSpPr>
      <p:sp>
        <p:nvSpPr>
          <p:cNvPr id="203" name="Google Shape;203;p43"/>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3"/>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68" id="205" name="Google Shape;205;p43"/>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pic>
        <p:nvPicPr>
          <p:cNvPr descr="pasted-image.tiff" id="206" name="Google Shape;206;p43"/>
          <p:cNvPicPr preferRelativeResize="0"/>
          <p:nvPr/>
        </p:nvPicPr>
        <p:blipFill rotWithShape="1">
          <a:blip r:embed="rId3">
            <a:alphaModFix/>
          </a:blip>
          <a:srcRect b="0" l="0" r="0" t="0"/>
          <a:stretch/>
        </p:blipFill>
        <p:spPr>
          <a:xfrm>
            <a:off x="32146" y="4745442"/>
            <a:ext cx="1030800" cy="364200"/>
          </a:xfrm>
          <a:prstGeom prst="rect">
            <a:avLst/>
          </a:prstGeom>
          <a:noFill/>
          <a:ln>
            <a:noFill/>
          </a:ln>
        </p:spPr>
      </p:pic>
      <p:sp>
        <p:nvSpPr>
          <p:cNvPr id="207" name="Google Shape;207;p43"/>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692025" y="422500"/>
            <a:ext cx="3226800" cy="857400"/>
          </a:xfrm>
          <a:prstGeom prst="rect">
            <a:avLst/>
          </a:prstGeom>
        </p:spPr>
        <p:txBody>
          <a:bodyPr anchorCtr="0" anchor="t" bIns="91425" lIns="91425" spcFirstLastPara="1" rIns="91425" wrap="square" tIns="91425"/>
          <a:lstStyle>
            <a:lvl1pPr lvl="0">
              <a:spcBef>
                <a:spcPts val="0"/>
              </a:spcBef>
              <a:spcAft>
                <a:spcPts val="0"/>
              </a:spcAft>
              <a:buSzPts val="2600"/>
              <a:buFont typeface="Helvetica Neue"/>
              <a:buNone/>
              <a:defRPr>
                <a:latin typeface="Helvetica Neue"/>
                <a:ea typeface="Helvetica Neue"/>
                <a:cs typeface="Helvetica Neue"/>
                <a:sym typeface="Helvetica Neu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32" name="Google Shape;32;p6"/>
          <p:cNvSpPr txBox="1"/>
          <p:nvPr>
            <p:ph idx="1" type="body"/>
          </p:nvPr>
        </p:nvSpPr>
        <p:spPr>
          <a:xfrm>
            <a:off x="692025" y="1584700"/>
            <a:ext cx="3407100" cy="3219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Font typeface="Helvetica Neue"/>
              <a:buChar char="▪"/>
              <a:defRPr>
                <a:latin typeface="Helvetica Neue"/>
                <a:ea typeface="Helvetica Neue"/>
                <a:cs typeface="Helvetica Neue"/>
                <a:sym typeface="Helvetica Neue"/>
              </a:defRPr>
            </a:lvl1pPr>
            <a:lvl2pPr indent="-342900" lvl="1" marL="914400">
              <a:spcBef>
                <a:spcPts val="0"/>
              </a:spcBef>
              <a:spcAft>
                <a:spcPts val="0"/>
              </a:spcAft>
              <a:buSzPts val="1800"/>
              <a:buFont typeface="Helvetica Neue"/>
              <a:buChar char="▫"/>
              <a:defRPr>
                <a:latin typeface="Helvetica Neue"/>
                <a:ea typeface="Helvetica Neue"/>
                <a:cs typeface="Helvetica Neue"/>
                <a:sym typeface="Helvetica Neue"/>
              </a:defRPr>
            </a:lvl2pPr>
            <a:lvl3pPr indent="-342900" lvl="2" marL="1371600">
              <a:spcBef>
                <a:spcPts val="0"/>
              </a:spcBef>
              <a:spcAft>
                <a:spcPts val="0"/>
              </a:spcAft>
              <a:buSzPts val="1800"/>
              <a:buFont typeface="Helvetica Neue"/>
              <a:buChar char="▸"/>
              <a:defRPr>
                <a:latin typeface="Helvetica Neue"/>
                <a:ea typeface="Helvetica Neue"/>
                <a:cs typeface="Helvetica Neue"/>
                <a:sym typeface="Helvetica Neue"/>
              </a:defRPr>
            </a:lvl3pPr>
            <a:lvl4pPr indent="-342900" lvl="3" marL="1828800">
              <a:spcBef>
                <a:spcPts val="0"/>
              </a:spcBef>
              <a:spcAft>
                <a:spcPts val="0"/>
              </a:spcAft>
              <a:buSzPts val="1800"/>
              <a:buFont typeface="Helvetica Neue"/>
              <a:buChar char="▹"/>
              <a:defRPr>
                <a:latin typeface="Helvetica Neue"/>
                <a:ea typeface="Helvetica Neue"/>
                <a:cs typeface="Helvetica Neue"/>
                <a:sym typeface="Helvetica Neue"/>
              </a:defRPr>
            </a:lvl4pPr>
            <a:lvl5pPr indent="-342900" lvl="4" marL="2286000">
              <a:spcBef>
                <a:spcPts val="0"/>
              </a:spcBef>
              <a:spcAft>
                <a:spcPts val="0"/>
              </a:spcAft>
              <a:buSzPts val="1800"/>
              <a:buFont typeface="Helvetica Neue"/>
              <a:buChar char="▹"/>
              <a:defRPr>
                <a:latin typeface="Helvetica Neue"/>
                <a:ea typeface="Helvetica Neue"/>
                <a:cs typeface="Helvetica Neue"/>
                <a:sym typeface="Helvetica Neue"/>
              </a:defRPr>
            </a:lvl5pPr>
            <a:lvl6pPr indent="-342900" lvl="5" marL="2743200">
              <a:spcBef>
                <a:spcPts val="0"/>
              </a:spcBef>
              <a:spcAft>
                <a:spcPts val="0"/>
              </a:spcAft>
              <a:buSzPts val="1800"/>
              <a:buFont typeface="Helvetica Neue"/>
              <a:buChar char="▹"/>
              <a:defRPr>
                <a:latin typeface="Helvetica Neue"/>
                <a:ea typeface="Helvetica Neue"/>
                <a:cs typeface="Helvetica Neue"/>
                <a:sym typeface="Helvetica Neue"/>
              </a:defRPr>
            </a:lvl6pPr>
            <a:lvl7pPr indent="-342900" lvl="6" marL="3200400">
              <a:spcBef>
                <a:spcPts val="0"/>
              </a:spcBef>
              <a:spcAft>
                <a:spcPts val="0"/>
              </a:spcAft>
              <a:buSzPts val="1800"/>
              <a:buFont typeface="Helvetica Neue"/>
              <a:buChar char="▹"/>
              <a:defRPr>
                <a:latin typeface="Helvetica Neue"/>
                <a:ea typeface="Helvetica Neue"/>
                <a:cs typeface="Helvetica Neue"/>
                <a:sym typeface="Helvetica Neue"/>
              </a:defRPr>
            </a:lvl7pPr>
            <a:lvl8pPr indent="-342900" lvl="7" marL="3657600">
              <a:spcBef>
                <a:spcPts val="0"/>
              </a:spcBef>
              <a:spcAft>
                <a:spcPts val="0"/>
              </a:spcAft>
              <a:buSzPts val="1800"/>
              <a:buFont typeface="Helvetica Neue"/>
              <a:buChar char="▹"/>
              <a:defRPr>
                <a:latin typeface="Helvetica Neue"/>
                <a:ea typeface="Helvetica Neue"/>
                <a:cs typeface="Helvetica Neue"/>
                <a:sym typeface="Helvetica Neue"/>
              </a:defRPr>
            </a:lvl8pPr>
            <a:lvl9pPr indent="-342900" lvl="8" marL="4114800">
              <a:spcBef>
                <a:spcPts val="0"/>
              </a:spcBef>
              <a:spcAft>
                <a:spcPts val="0"/>
              </a:spcAft>
              <a:buSzPts val="1800"/>
              <a:buFont typeface="Helvetica Neue"/>
              <a:buChar char="▹"/>
              <a:defRPr>
                <a:latin typeface="Helvetica Neue"/>
                <a:ea typeface="Helvetica Neue"/>
                <a:cs typeface="Helvetica Neue"/>
                <a:sym typeface="Helvetica Neue"/>
              </a:defRPr>
            </a:lvl9pPr>
          </a:lstStyle>
          <a:p/>
        </p:txBody>
      </p:sp>
      <p:sp>
        <p:nvSpPr>
          <p:cNvPr id="33" name="Google Shape;33;p6"/>
          <p:cNvSpPr txBox="1"/>
          <p:nvPr>
            <p:ph idx="2" type="body"/>
          </p:nvPr>
        </p:nvSpPr>
        <p:spPr>
          <a:xfrm>
            <a:off x="4244900" y="1584700"/>
            <a:ext cx="3407100" cy="3219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4" name="Google Shape;34;p6"/>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5" name="Google Shape;35;p6"/>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6" name="Shape 36"/>
        <p:cNvGrpSpPr/>
        <p:nvPr/>
      </p:nvGrpSpPr>
      <p:grpSpPr>
        <a:xfrm>
          <a:off x="0" y="0"/>
          <a:ext cx="0" cy="0"/>
          <a:chOff x="0" y="0"/>
          <a:chExt cx="0" cy="0"/>
        </a:xfrm>
      </p:grpSpPr>
      <p:sp>
        <p:nvSpPr>
          <p:cNvPr id="37" name="Google Shape;37;p7"/>
          <p:cNvSpPr txBox="1"/>
          <p:nvPr>
            <p:ph type="title"/>
          </p:nvPr>
        </p:nvSpPr>
        <p:spPr>
          <a:xfrm>
            <a:off x="692025" y="422500"/>
            <a:ext cx="3226800" cy="857400"/>
          </a:xfrm>
          <a:prstGeom prst="rect">
            <a:avLst/>
          </a:prstGeom>
        </p:spPr>
        <p:txBody>
          <a:bodyPr anchorCtr="0" anchor="t" bIns="91425" lIns="91425" spcFirstLastPara="1" rIns="91425" wrap="square" tIns="91425"/>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 name="Google Shape;38;p7"/>
          <p:cNvSpPr txBox="1"/>
          <p:nvPr>
            <p:ph idx="1" type="body"/>
          </p:nvPr>
        </p:nvSpPr>
        <p:spPr>
          <a:xfrm>
            <a:off x="692025" y="1610450"/>
            <a:ext cx="2257200" cy="33153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9" name="Google Shape;39;p7"/>
          <p:cNvSpPr txBox="1"/>
          <p:nvPr>
            <p:ph idx="2" type="body"/>
          </p:nvPr>
        </p:nvSpPr>
        <p:spPr>
          <a:xfrm>
            <a:off x="3064886" y="1610450"/>
            <a:ext cx="2257200" cy="33153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0" name="Google Shape;40;p7"/>
          <p:cNvSpPr txBox="1"/>
          <p:nvPr>
            <p:ph idx="3" type="body"/>
          </p:nvPr>
        </p:nvSpPr>
        <p:spPr>
          <a:xfrm>
            <a:off x="5437746" y="1610450"/>
            <a:ext cx="2257200" cy="33153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1" name="Google Shape;41;p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42" name="Google Shape;42;p7"/>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8"/>
          <p:cNvSpPr txBox="1"/>
          <p:nvPr>
            <p:ph type="title"/>
          </p:nvPr>
        </p:nvSpPr>
        <p:spPr>
          <a:xfrm>
            <a:off x="692025" y="422500"/>
            <a:ext cx="3226800" cy="857400"/>
          </a:xfrm>
          <a:prstGeom prst="rect">
            <a:avLst/>
          </a:prstGeom>
        </p:spPr>
        <p:txBody>
          <a:bodyPr anchorCtr="0" anchor="t" bIns="91425" lIns="91425" spcFirstLastPara="1" rIns="91425" wrap="square" tIns="91425"/>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45" name="Google Shape;45;p8"/>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46" name="Google Shape;46;p8"/>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_ONLY_1">
    <p:spTree>
      <p:nvGrpSpPr>
        <p:cNvPr id="47" name="Shape 47"/>
        <p:cNvGrpSpPr/>
        <p:nvPr/>
      </p:nvGrpSpPr>
      <p:grpSpPr>
        <a:xfrm>
          <a:off x="0" y="0"/>
          <a:ext cx="0" cy="0"/>
          <a:chOff x="0" y="0"/>
          <a:chExt cx="0" cy="0"/>
        </a:xfrm>
      </p:grpSpPr>
      <p:sp>
        <p:nvSpPr>
          <p:cNvPr id="48" name="Google Shape;48;p9"/>
          <p:cNvSpPr txBox="1"/>
          <p:nvPr>
            <p:ph type="title"/>
          </p:nvPr>
        </p:nvSpPr>
        <p:spPr>
          <a:xfrm>
            <a:off x="844425" y="422500"/>
            <a:ext cx="3226800" cy="857400"/>
          </a:xfrm>
          <a:prstGeom prst="rect">
            <a:avLst/>
          </a:prstGeom>
        </p:spPr>
        <p:txBody>
          <a:bodyPr anchorCtr="0" anchor="t" bIns="91425" lIns="91425" spcFirstLastPara="1" rIns="91425" wrap="square" tIns="91425"/>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p:txBody>
      </p:sp>
      <p:sp>
        <p:nvSpPr>
          <p:cNvPr id="49" name="Google Shape;49;p9"/>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 name="Google Shape;50;p9"/>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51" name="Google Shape;51;p9"/>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_ONLY_1_1">
    <p:spTree>
      <p:nvGrpSpPr>
        <p:cNvPr id="52" name="Shape 52"/>
        <p:cNvGrpSpPr/>
        <p:nvPr/>
      </p:nvGrpSpPr>
      <p:grpSpPr>
        <a:xfrm>
          <a:off x="0" y="0"/>
          <a:ext cx="0" cy="0"/>
          <a:chOff x="0" y="0"/>
          <a:chExt cx="0" cy="0"/>
        </a:xfrm>
      </p:grpSpPr>
      <p:sp>
        <p:nvSpPr>
          <p:cNvPr id="53" name="Google Shape;53;p10"/>
          <p:cNvSpPr txBox="1"/>
          <p:nvPr>
            <p:ph type="title"/>
          </p:nvPr>
        </p:nvSpPr>
        <p:spPr>
          <a:xfrm>
            <a:off x="844425" y="422500"/>
            <a:ext cx="3226800" cy="857400"/>
          </a:xfrm>
          <a:prstGeom prst="rect">
            <a:avLst/>
          </a:prstGeom>
        </p:spPr>
        <p:txBody>
          <a:bodyPr anchorCtr="0" anchor="t" bIns="91425" lIns="91425" spcFirstLastPara="1" rIns="91425" wrap="square" tIns="91425"/>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p:txBody>
      </p:sp>
      <p:sp>
        <p:nvSpPr>
          <p:cNvPr id="54" name="Google Shape;54;p1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55" name="Google Shape;55;p10"/>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8.pn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6" Type="http://schemas.openxmlformats.org/officeDocument/2006/relationships/theme" Target="../theme/theme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181818"/>
              </a:buClr>
              <a:buSzPts val="2600"/>
              <a:buFont typeface="Helvetica Neue"/>
              <a:buNone/>
              <a:defRPr b="1" sz="2600">
                <a:solidFill>
                  <a:srgbClr val="181818"/>
                </a:solidFill>
                <a:latin typeface="Helvetica Neue"/>
                <a:ea typeface="Helvetica Neue"/>
                <a:cs typeface="Helvetica Neue"/>
                <a:sym typeface="Helvetica Neue"/>
              </a:defRPr>
            </a:lvl1pPr>
            <a:lvl2pPr lvl="1">
              <a:spcBef>
                <a:spcPts val="0"/>
              </a:spcBef>
              <a:spcAft>
                <a:spcPts val="0"/>
              </a:spcAft>
              <a:buSzPts val="2600"/>
              <a:buFont typeface="Titillium Web"/>
              <a:buNone/>
              <a:defRPr b="1" sz="2600">
                <a:latin typeface="Titillium Web"/>
                <a:ea typeface="Titillium Web"/>
                <a:cs typeface="Titillium Web"/>
                <a:sym typeface="Titillium Web"/>
              </a:defRPr>
            </a:lvl2pPr>
            <a:lvl3pPr lvl="2">
              <a:spcBef>
                <a:spcPts val="0"/>
              </a:spcBef>
              <a:spcAft>
                <a:spcPts val="0"/>
              </a:spcAft>
              <a:buSzPts val="2600"/>
              <a:buFont typeface="Titillium Web"/>
              <a:buNone/>
              <a:defRPr b="1" sz="2600">
                <a:latin typeface="Titillium Web"/>
                <a:ea typeface="Titillium Web"/>
                <a:cs typeface="Titillium Web"/>
                <a:sym typeface="Titillium Web"/>
              </a:defRPr>
            </a:lvl3pPr>
            <a:lvl4pPr lvl="3">
              <a:spcBef>
                <a:spcPts val="0"/>
              </a:spcBef>
              <a:spcAft>
                <a:spcPts val="0"/>
              </a:spcAft>
              <a:buSzPts val="2600"/>
              <a:buFont typeface="Titillium Web"/>
              <a:buNone/>
              <a:defRPr b="1" sz="2600">
                <a:latin typeface="Titillium Web"/>
                <a:ea typeface="Titillium Web"/>
                <a:cs typeface="Titillium Web"/>
                <a:sym typeface="Titillium Web"/>
              </a:defRPr>
            </a:lvl4pPr>
            <a:lvl5pPr lvl="4">
              <a:spcBef>
                <a:spcPts val="0"/>
              </a:spcBef>
              <a:spcAft>
                <a:spcPts val="0"/>
              </a:spcAft>
              <a:buSzPts val="2600"/>
              <a:buFont typeface="Titillium Web"/>
              <a:buNone/>
              <a:defRPr b="1" sz="2600">
                <a:latin typeface="Titillium Web"/>
                <a:ea typeface="Titillium Web"/>
                <a:cs typeface="Titillium Web"/>
                <a:sym typeface="Titillium Web"/>
              </a:defRPr>
            </a:lvl5pPr>
            <a:lvl6pPr lvl="5">
              <a:spcBef>
                <a:spcPts val="0"/>
              </a:spcBef>
              <a:spcAft>
                <a:spcPts val="0"/>
              </a:spcAft>
              <a:buSzPts val="2600"/>
              <a:buFont typeface="Titillium Web"/>
              <a:buNone/>
              <a:defRPr b="1" sz="2600">
                <a:latin typeface="Titillium Web"/>
                <a:ea typeface="Titillium Web"/>
                <a:cs typeface="Titillium Web"/>
                <a:sym typeface="Titillium Web"/>
              </a:defRPr>
            </a:lvl6pPr>
            <a:lvl7pPr lvl="6">
              <a:spcBef>
                <a:spcPts val="0"/>
              </a:spcBef>
              <a:spcAft>
                <a:spcPts val="0"/>
              </a:spcAft>
              <a:buSzPts val="2600"/>
              <a:buFont typeface="Titillium Web"/>
              <a:buNone/>
              <a:defRPr b="1" sz="2600">
                <a:latin typeface="Titillium Web"/>
                <a:ea typeface="Titillium Web"/>
                <a:cs typeface="Titillium Web"/>
                <a:sym typeface="Titillium Web"/>
              </a:defRPr>
            </a:lvl7pPr>
            <a:lvl8pPr lvl="7">
              <a:spcBef>
                <a:spcPts val="0"/>
              </a:spcBef>
              <a:spcAft>
                <a:spcPts val="0"/>
              </a:spcAft>
              <a:buSzPts val="2600"/>
              <a:buFont typeface="Titillium Web"/>
              <a:buNone/>
              <a:defRPr b="1" sz="2600">
                <a:latin typeface="Titillium Web"/>
                <a:ea typeface="Titillium Web"/>
                <a:cs typeface="Titillium Web"/>
                <a:sym typeface="Titillium Web"/>
              </a:defRPr>
            </a:lvl8pPr>
            <a:lvl9pPr lvl="8">
              <a:spcBef>
                <a:spcPts val="0"/>
              </a:spcBef>
              <a:spcAft>
                <a:spcPts val="0"/>
              </a:spcAft>
              <a:buSzPts val="2600"/>
              <a:buFont typeface="Titillium Web"/>
              <a:buNone/>
              <a:defRPr b="1" sz="2600">
                <a:latin typeface="Titillium Web"/>
                <a:ea typeface="Titillium Web"/>
                <a:cs typeface="Titillium Web"/>
                <a:sym typeface="Titillium Web"/>
              </a:defRPr>
            </a:lvl9pPr>
          </a:lstStyle>
          <a:p/>
        </p:txBody>
      </p:sp>
      <p:sp>
        <p:nvSpPr>
          <p:cNvPr id="7" name="Google Shape;7;p1"/>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lstStyle>
            <a:lvl1pPr indent="-342900" lvl="0" marL="457200">
              <a:spcBef>
                <a:spcPts val="60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1pPr>
            <a:lvl2pPr indent="-342900" lvl="1" marL="9144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2pPr>
            <a:lvl3pPr indent="-342900" lvl="2" marL="13716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3pPr>
            <a:lvl4pPr indent="-342900" lvl="3" marL="18288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4pPr>
            <a:lvl5pPr indent="-342900" lvl="4" marL="22860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5pPr>
            <a:lvl6pPr indent="-342900" lvl="5" marL="27432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6pPr>
            <a:lvl7pPr indent="-342900" lvl="6" marL="32004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7pPr>
            <a:lvl8pPr indent="-342900" lvl="7" marL="36576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8pPr>
            <a:lvl9pPr indent="-342900" lvl="8" marL="41148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9pPr>
          </a:lstStyle>
          <a:p/>
        </p:txBody>
      </p:sp>
      <p:sp>
        <p:nvSpPr>
          <p:cNvPr id="8" name="Google Shape;8;p1"/>
          <p:cNvSpPr/>
          <p:nvPr/>
        </p:nvSpPr>
        <p:spPr>
          <a:xfrm flipH="1">
            <a:off x="8575069"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71" name="Google Shape;71;p15"/>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72" name="Google Shape;72;p15"/>
          <p:cNvSpPr/>
          <p:nvPr/>
        </p:nvSpPr>
        <p:spPr>
          <a:xfrm flipH="1">
            <a:off x="8575068"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3" name="Shape 133"/>
        <p:cNvGrpSpPr/>
        <p:nvPr/>
      </p:nvGrpSpPr>
      <p:grpSpPr>
        <a:xfrm>
          <a:off x="0" y="0"/>
          <a:ext cx="0" cy="0"/>
          <a:chOff x="0" y="0"/>
          <a:chExt cx="0" cy="0"/>
        </a:xfrm>
      </p:grpSpPr>
      <p:sp>
        <p:nvSpPr>
          <p:cNvPr id="134" name="Google Shape;134;p29"/>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9"/>
          <p:cNvSpPr/>
          <p:nvPr/>
        </p:nvSpPr>
        <p:spPr>
          <a:xfrm>
            <a:off x="0" y="0"/>
            <a:ext cx="54300" cy="5143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58" id="136" name="Google Shape;136;p29"/>
          <p:cNvPicPr preferRelativeResize="0"/>
          <p:nvPr/>
        </p:nvPicPr>
        <p:blipFill rotWithShape="1">
          <a:blip r:embed="rId1">
            <a:alphaModFix/>
          </a:blip>
          <a:srcRect b="0" l="0" r="0" t="0"/>
          <a:stretch/>
        </p:blipFill>
        <p:spPr>
          <a:xfrm>
            <a:off x="8337900" y="88024"/>
            <a:ext cx="653700" cy="653700"/>
          </a:xfrm>
          <a:prstGeom prst="rect">
            <a:avLst/>
          </a:prstGeom>
          <a:noFill/>
          <a:ln>
            <a:noFill/>
          </a:ln>
        </p:spPr>
      </p:pic>
      <p:sp>
        <p:nvSpPr>
          <p:cNvPr id="137" name="Google Shape;137;p29"/>
          <p:cNvSpPr txBox="1"/>
          <p:nvPr>
            <p:ph type="title"/>
          </p:nvPr>
        </p:nvSpPr>
        <p:spPr>
          <a:xfrm>
            <a:off x="457200" y="205978"/>
            <a:ext cx="8229600" cy="99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38" name="Google Shape;138;p29"/>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39" name="Google Shape;139;p29"/>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p>
        </p:txBody>
      </p:sp>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61.png"/><Relationship Id="rId8"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hyperlink" Target="https://www.meetup.com/es/topics/r-ladies/" TargetMode="External"/><Relationship Id="rId5" Type="http://schemas.openxmlformats.org/officeDocument/2006/relationships/hyperlink" Target="https://www.meetup.com/es/topics/r-ladi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50.jpg"/><Relationship Id="rId4" Type="http://schemas.openxmlformats.org/officeDocument/2006/relationships/hyperlink" Target="http://rladies.org" TargetMode="External"/><Relationship Id="rId9" Type="http://schemas.openxmlformats.org/officeDocument/2006/relationships/image" Target="../media/image32.png"/><Relationship Id="rId5" Type="http://schemas.openxmlformats.org/officeDocument/2006/relationships/hyperlink" Target="mailto:info@rladies.org" TargetMode="External"/><Relationship Id="rId6" Type="http://schemas.openxmlformats.org/officeDocument/2006/relationships/image" Target="../media/image30.png"/><Relationship Id="rId7" Type="http://schemas.openxmlformats.org/officeDocument/2006/relationships/image" Target="../media/image40.png"/><Relationship Id="rId8"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image" Target="../media/image17.jpg"/><Relationship Id="rId10" Type="http://schemas.openxmlformats.org/officeDocument/2006/relationships/image" Target="../media/image26.png"/><Relationship Id="rId12" Type="http://schemas.openxmlformats.org/officeDocument/2006/relationships/image" Target="../media/image12.jpg"/><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52.png"/><Relationship Id="rId4" Type="http://schemas.openxmlformats.org/officeDocument/2006/relationships/image" Target="../media/image13.jpg"/><Relationship Id="rId9" Type="http://schemas.openxmlformats.org/officeDocument/2006/relationships/image" Target="../media/image58.png"/><Relationship Id="rId5" Type="http://schemas.openxmlformats.org/officeDocument/2006/relationships/image" Target="../media/image54.jpg"/><Relationship Id="rId6" Type="http://schemas.openxmlformats.org/officeDocument/2006/relationships/image" Target="../media/image11.jpg"/><Relationship Id="rId7" Type="http://schemas.openxmlformats.org/officeDocument/2006/relationships/image" Target="../media/image18.jpg"/><Relationship Id="rId8"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5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1.png"/><Relationship Id="rId5" Type="http://schemas.openxmlformats.org/officeDocument/2006/relationships/image" Target="../media/image15.png"/><Relationship Id="rId6"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45.png"/><Relationship Id="rId9"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53.png"/><Relationship Id="rId7" Type="http://schemas.openxmlformats.org/officeDocument/2006/relationships/image" Target="../media/image59.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1" name="Shape 211"/>
        <p:cNvGrpSpPr/>
        <p:nvPr/>
      </p:nvGrpSpPr>
      <p:grpSpPr>
        <a:xfrm>
          <a:off x="0" y="0"/>
          <a:ext cx="0" cy="0"/>
          <a:chOff x="0" y="0"/>
          <a:chExt cx="0" cy="0"/>
        </a:xfrm>
      </p:grpSpPr>
      <p:sp>
        <p:nvSpPr>
          <p:cNvPr id="212" name="Google Shape;212;p44"/>
          <p:cNvSpPr txBox="1"/>
          <p:nvPr>
            <p:ph type="ctrTitle"/>
          </p:nvPr>
        </p:nvSpPr>
        <p:spPr>
          <a:xfrm>
            <a:off x="762000" y="2851325"/>
            <a:ext cx="75240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R-LADIES GLOBAL</a:t>
            </a:r>
            <a:endParaRPr/>
          </a:p>
          <a:p>
            <a:pPr indent="0" lvl="0" marL="0" rtl="0" algn="l">
              <a:spcBef>
                <a:spcPts val="0"/>
              </a:spcBef>
              <a:spcAft>
                <a:spcPts val="0"/>
              </a:spcAft>
              <a:buNone/>
            </a:pPr>
            <a:r>
              <a:rPr i="1" lang="en" sz="3000"/>
              <a:t>Comunidad y misión</a:t>
            </a:r>
            <a:endParaRPr i="1" sz="3000"/>
          </a:p>
        </p:txBody>
      </p:sp>
      <p:sp>
        <p:nvSpPr>
          <p:cNvPr id="213" name="Google Shape;213;p44"/>
          <p:cNvSpPr txBox="1"/>
          <p:nvPr/>
        </p:nvSpPr>
        <p:spPr>
          <a:xfrm>
            <a:off x="579000" y="368875"/>
            <a:ext cx="4367700" cy="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urier"/>
                <a:ea typeface="Courier"/>
                <a:cs typeface="Courier"/>
                <a:sym typeface="Courier"/>
              </a:rPr>
              <a:t>library</a:t>
            </a:r>
            <a:r>
              <a:rPr lang="en">
                <a:solidFill>
                  <a:srgbClr val="687687"/>
                </a:solidFill>
                <a:latin typeface="Courier"/>
                <a:ea typeface="Courier"/>
                <a:cs typeface="Courier"/>
                <a:sym typeface="Courier"/>
              </a:rPr>
              <a:t>(</a:t>
            </a:r>
            <a:r>
              <a:rPr lang="en">
                <a:latin typeface="Courier"/>
                <a:ea typeface="Courier"/>
                <a:cs typeface="Courier"/>
                <a:sym typeface="Courier"/>
              </a:rPr>
              <a:t>dplyr</a:t>
            </a:r>
            <a:r>
              <a:rPr lang="en">
                <a:solidFill>
                  <a:srgbClr val="687687"/>
                </a:solidFill>
                <a:latin typeface="Courier"/>
                <a:ea typeface="Courier"/>
                <a:cs typeface="Courier"/>
                <a:sym typeface="Courier"/>
              </a:rPr>
              <a:t>)</a:t>
            </a:r>
            <a:endParaRPr>
              <a:solidFill>
                <a:srgbClr val="687687"/>
              </a:solidFill>
              <a:latin typeface="Courier"/>
              <a:ea typeface="Courier"/>
              <a:cs typeface="Courier"/>
              <a:sym typeface="Courier"/>
            </a:endParaRPr>
          </a:p>
          <a:p>
            <a:pPr indent="0" lvl="0" marL="0" rtl="0" algn="l">
              <a:spcBef>
                <a:spcPts val="0"/>
              </a:spcBef>
              <a:spcAft>
                <a:spcPts val="0"/>
              </a:spcAft>
              <a:buNone/>
            </a:pPr>
            <a:r>
              <a:t/>
            </a:r>
            <a:endParaRPr>
              <a:latin typeface="Courier"/>
              <a:ea typeface="Courier"/>
              <a:cs typeface="Courier"/>
              <a:sym typeface="Courier"/>
            </a:endParaRPr>
          </a:p>
          <a:p>
            <a:pPr indent="0" lvl="0" marL="0" rtl="0" algn="l">
              <a:spcBef>
                <a:spcPts val="0"/>
              </a:spcBef>
              <a:spcAft>
                <a:spcPts val="0"/>
              </a:spcAft>
              <a:buNone/>
            </a:pPr>
            <a:r>
              <a:rPr lang="en">
                <a:latin typeface="Courier"/>
                <a:ea typeface="Courier"/>
                <a:cs typeface="Courier"/>
                <a:sym typeface="Courier"/>
              </a:rPr>
              <a:t>rladies_global </a:t>
            </a:r>
            <a:r>
              <a:rPr lang="en">
                <a:solidFill>
                  <a:srgbClr val="687687"/>
                </a:solidFill>
                <a:latin typeface="Courier"/>
                <a:ea typeface="Courier"/>
                <a:cs typeface="Courier"/>
                <a:sym typeface="Courier"/>
              </a:rPr>
              <a:t>%&gt;%</a:t>
            </a:r>
            <a:endParaRPr>
              <a:solidFill>
                <a:srgbClr val="687687"/>
              </a:solidFill>
              <a:latin typeface="Courier"/>
              <a:ea typeface="Courier"/>
              <a:cs typeface="Courier"/>
              <a:sym typeface="Courier"/>
            </a:endParaRPr>
          </a:p>
          <a:p>
            <a:pPr indent="0" lvl="0" marL="0" rtl="0" algn="l">
              <a:spcBef>
                <a:spcPts val="0"/>
              </a:spcBef>
              <a:spcAft>
                <a:spcPts val="0"/>
              </a:spcAft>
              <a:buNone/>
            </a:pPr>
            <a:r>
              <a:rPr lang="en">
                <a:latin typeface="Courier"/>
                <a:ea typeface="Courier"/>
                <a:cs typeface="Courier"/>
                <a:sym typeface="Courier"/>
              </a:rPr>
              <a:t>  filter</a:t>
            </a:r>
            <a:r>
              <a:rPr lang="en">
                <a:solidFill>
                  <a:srgbClr val="687687"/>
                </a:solidFill>
                <a:latin typeface="Courier"/>
                <a:ea typeface="Courier"/>
                <a:cs typeface="Courier"/>
                <a:sym typeface="Courier"/>
              </a:rPr>
              <a:t>(</a:t>
            </a:r>
            <a:r>
              <a:rPr lang="en">
                <a:latin typeface="Courier"/>
                <a:ea typeface="Courier"/>
                <a:cs typeface="Courier"/>
                <a:sym typeface="Courier"/>
              </a:rPr>
              <a:t>city </a:t>
            </a:r>
            <a:r>
              <a:rPr lang="en">
                <a:solidFill>
                  <a:srgbClr val="687687"/>
                </a:solidFill>
                <a:latin typeface="Courier"/>
                <a:ea typeface="Courier"/>
                <a:cs typeface="Courier"/>
                <a:sym typeface="Courier"/>
              </a:rPr>
              <a:t>%in%</a:t>
            </a:r>
            <a:r>
              <a:rPr lang="en">
                <a:solidFill>
                  <a:srgbClr val="181818"/>
                </a:solidFill>
                <a:latin typeface="Courier"/>
                <a:ea typeface="Courier"/>
                <a:cs typeface="Courier"/>
                <a:sym typeface="Courier"/>
              </a:rPr>
              <a:t> </a:t>
            </a:r>
            <a:r>
              <a:rPr b="1" lang="en">
                <a:solidFill>
                  <a:srgbClr val="88398B"/>
                </a:solidFill>
                <a:latin typeface="Courier"/>
                <a:ea typeface="Courier"/>
                <a:cs typeface="Courier"/>
                <a:sym typeface="Courier"/>
              </a:rPr>
              <a:t>World</a:t>
            </a:r>
            <a:r>
              <a:rPr lang="en">
                <a:solidFill>
                  <a:srgbClr val="687687"/>
                </a:solidFill>
                <a:latin typeface="Courier"/>
                <a:ea typeface="Courier"/>
                <a:cs typeface="Courier"/>
                <a:sym typeface="Courier"/>
              </a:rPr>
              <a:t>)</a:t>
            </a:r>
            <a:endParaRPr/>
          </a:p>
        </p:txBody>
      </p:sp>
      <p:pic>
        <p:nvPicPr>
          <p:cNvPr id="214" name="Google Shape;214;p44"/>
          <p:cNvPicPr preferRelativeResize="0"/>
          <p:nvPr/>
        </p:nvPicPr>
        <p:blipFill>
          <a:blip r:embed="rId3">
            <a:alphaModFix/>
          </a:blip>
          <a:stretch>
            <a:fillRect/>
          </a:stretch>
        </p:blipFill>
        <p:spPr>
          <a:xfrm>
            <a:off x="6827825" y="1353575"/>
            <a:ext cx="1688200" cy="168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53"/>
          <p:cNvPicPr preferRelativeResize="0"/>
          <p:nvPr/>
        </p:nvPicPr>
        <p:blipFill rotWithShape="1">
          <a:blip r:embed="rId3">
            <a:alphaModFix/>
          </a:blip>
          <a:srcRect b="65542" l="21122" r="40340" t="12041"/>
          <a:stretch/>
        </p:blipFill>
        <p:spPr>
          <a:xfrm>
            <a:off x="2644600" y="2019376"/>
            <a:ext cx="982800" cy="1784981"/>
          </a:xfrm>
          <a:prstGeom prst="rect">
            <a:avLst/>
          </a:prstGeom>
          <a:noFill/>
          <a:ln>
            <a:noFill/>
          </a:ln>
        </p:spPr>
      </p:pic>
      <p:sp>
        <p:nvSpPr>
          <p:cNvPr id="314" name="Google Shape;314;p53"/>
          <p:cNvSpPr txBox="1"/>
          <p:nvPr>
            <p:ph type="title"/>
          </p:nvPr>
        </p:nvSpPr>
        <p:spPr>
          <a:xfrm>
            <a:off x="1201997" y="143100"/>
            <a:ext cx="6740100" cy="8574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solidFill>
                  <a:srgbClr val="88398A"/>
                </a:solidFill>
              </a:rPr>
              <a:t>Iniciativas</a:t>
            </a:r>
            <a:endParaRPr sz="3000">
              <a:solidFill>
                <a:srgbClr val="999999"/>
              </a:solidFill>
            </a:endParaRPr>
          </a:p>
        </p:txBody>
      </p:sp>
      <p:sp>
        <p:nvSpPr>
          <p:cNvPr id="315" name="Google Shape;315;p53"/>
          <p:cNvSpPr txBox="1"/>
          <p:nvPr>
            <p:ph idx="4294967295" type="subTitle"/>
          </p:nvPr>
        </p:nvSpPr>
        <p:spPr>
          <a:xfrm>
            <a:off x="271925" y="2797450"/>
            <a:ext cx="1680600" cy="580800"/>
          </a:xfrm>
          <a:prstGeom prst="rect">
            <a:avLst/>
          </a:prstGeom>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600">
                <a:solidFill>
                  <a:srgbClr val="88398A"/>
                </a:solidFill>
              </a:rPr>
              <a:t>@WeAreRLadies</a:t>
            </a:r>
            <a:endParaRPr b="1" sz="1600">
              <a:solidFill>
                <a:srgbClr val="B7B7B7"/>
              </a:solidFill>
            </a:endParaRPr>
          </a:p>
        </p:txBody>
      </p:sp>
      <p:sp>
        <p:nvSpPr>
          <p:cNvPr id="316" name="Google Shape;316;p53"/>
          <p:cNvSpPr txBox="1"/>
          <p:nvPr>
            <p:ph idx="4294967295" type="subTitle"/>
          </p:nvPr>
        </p:nvSpPr>
        <p:spPr>
          <a:xfrm>
            <a:off x="2428950" y="4398616"/>
            <a:ext cx="1833300" cy="447300"/>
          </a:xfrm>
          <a:prstGeom prst="rect">
            <a:avLst/>
          </a:prstGeom>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600">
                <a:solidFill>
                  <a:srgbClr val="88398A"/>
                </a:solidFill>
              </a:rPr>
              <a:t>@rladies_iwd2018</a:t>
            </a:r>
            <a:endParaRPr b="1" sz="1600">
              <a:solidFill>
                <a:srgbClr val="B7B7B7"/>
              </a:solidFill>
            </a:endParaRPr>
          </a:p>
        </p:txBody>
      </p:sp>
      <p:sp>
        <p:nvSpPr>
          <p:cNvPr id="317" name="Google Shape;317;p53"/>
          <p:cNvSpPr txBox="1"/>
          <p:nvPr>
            <p:ph idx="4294967295" type="subTitle"/>
          </p:nvPr>
        </p:nvSpPr>
        <p:spPr>
          <a:xfrm>
            <a:off x="5449821" y="1183300"/>
            <a:ext cx="1038600" cy="354600"/>
          </a:xfrm>
          <a:prstGeom prst="rect">
            <a:avLst/>
          </a:prstGeom>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600">
                <a:solidFill>
                  <a:srgbClr val="88398A"/>
                </a:solidFill>
              </a:rPr>
              <a:t>meetupR</a:t>
            </a:r>
            <a:endParaRPr b="1" sz="1600">
              <a:solidFill>
                <a:srgbClr val="B7B7B7"/>
              </a:solidFill>
            </a:endParaRPr>
          </a:p>
        </p:txBody>
      </p:sp>
      <p:sp>
        <p:nvSpPr>
          <p:cNvPr id="318" name="Google Shape;318;p53"/>
          <p:cNvSpPr/>
          <p:nvPr/>
        </p:nvSpPr>
        <p:spPr>
          <a:xfrm>
            <a:off x="958325" y="260330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3"/>
          <p:cNvSpPr/>
          <p:nvPr/>
        </p:nvSpPr>
        <p:spPr>
          <a:xfrm rot="-5400000">
            <a:off x="2156838" y="4487375"/>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3"/>
          <p:cNvSpPr/>
          <p:nvPr/>
        </p:nvSpPr>
        <p:spPr>
          <a:xfrm rot="-5400000">
            <a:off x="5073525" y="1268475"/>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53"/>
          <p:cNvPicPr preferRelativeResize="0"/>
          <p:nvPr/>
        </p:nvPicPr>
        <p:blipFill rotWithShape="1">
          <a:blip r:embed="rId4">
            <a:alphaModFix/>
          </a:blip>
          <a:srcRect b="0" l="0" r="0" t="14624"/>
          <a:stretch/>
        </p:blipFill>
        <p:spPr>
          <a:xfrm>
            <a:off x="360000" y="1073800"/>
            <a:ext cx="1504450" cy="1421775"/>
          </a:xfrm>
          <a:prstGeom prst="rect">
            <a:avLst/>
          </a:prstGeom>
          <a:noFill/>
          <a:ln cap="flat" cmpd="sng" w="9525">
            <a:solidFill>
              <a:srgbClr val="88398A"/>
            </a:solidFill>
            <a:prstDash val="solid"/>
            <a:round/>
            <a:headEnd len="sm" w="sm" type="none"/>
            <a:tailEnd len="sm" w="sm" type="none"/>
          </a:ln>
        </p:spPr>
      </p:pic>
      <p:pic>
        <p:nvPicPr>
          <p:cNvPr id="322" name="Google Shape;322;p53"/>
          <p:cNvPicPr preferRelativeResize="0"/>
          <p:nvPr/>
        </p:nvPicPr>
        <p:blipFill rotWithShape="1">
          <a:blip r:embed="rId5">
            <a:alphaModFix/>
          </a:blip>
          <a:srcRect b="0" l="0" r="0" t="15504"/>
          <a:stretch/>
        </p:blipFill>
        <p:spPr>
          <a:xfrm>
            <a:off x="360000" y="3378250"/>
            <a:ext cx="1680600" cy="1559075"/>
          </a:xfrm>
          <a:prstGeom prst="rect">
            <a:avLst/>
          </a:prstGeom>
          <a:noFill/>
          <a:ln cap="flat" cmpd="sng" w="9525">
            <a:solidFill>
              <a:srgbClr val="88398A"/>
            </a:solidFill>
            <a:prstDash val="solid"/>
            <a:round/>
            <a:headEnd len="sm" w="sm" type="none"/>
            <a:tailEnd len="sm" w="sm" type="none"/>
          </a:ln>
        </p:spPr>
      </p:pic>
      <p:pic>
        <p:nvPicPr>
          <p:cNvPr id="323" name="Google Shape;323;p53"/>
          <p:cNvPicPr preferRelativeResize="0"/>
          <p:nvPr/>
        </p:nvPicPr>
        <p:blipFill rotWithShape="1">
          <a:blip r:embed="rId6">
            <a:alphaModFix/>
          </a:blip>
          <a:srcRect b="0" l="0" r="32957" t="0"/>
          <a:stretch/>
        </p:blipFill>
        <p:spPr>
          <a:xfrm>
            <a:off x="2309250" y="1073800"/>
            <a:ext cx="2646849" cy="704350"/>
          </a:xfrm>
          <a:prstGeom prst="rect">
            <a:avLst/>
          </a:prstGeom>
          <a:noFill/>
          <a:ln cap="flat" cmpd="sng" w="9525">
            <a:solidFill>
              <a:srgbClr val="88398A"/>
            </a:solidFill>
            <a:prstDash val="solid"/>
            <a:round/>
            <a:headEnd len="sm" w="sm" type="none"/>
            <a:tailEnd len="sm" w="sm" type="none"/>
          </a:ln>
        </p:spPr>
      </p:pic>
      <p:pic>
        <p:nvPicPr>
          <p:cNvPr id="324" name="Google Shape;324;p53"/>
          <p:cNvPicPr preferRelativeResize="0"/>
          <p:nvPr/>
        </p:nvPicPr>
        <p:blipFill rotWithShape="1">
          <a:blip r:embed="rId7">
            <a:alphaModFix/>
          </a:blip>
          <a:srcRect b="26131" l="12688" r="13456" t="9946"/>
          <a:stretch/>
        </p:blipFill>
        <p:spPr>
          <a:xfrm>
            <a:off x="4650100" y="3042800"/>
            <a:ext cx="2157451" cy="1421774"/>
          </a:xfrm>
          <a:prstGeom prst="rect">
            <a:avLst/>
          </a:prstGeom>
          <a:noFill/>
          <a:ln cap="flat" cmpd="sng" w="9525">
            <a:solidFill>
              <a:srgbClr val="88398A"/>
            </a:solidFill>
            <a:prstDash val="solid"/>
            <a:round/>
            <a:headEnd len="sm" w="sm" type="none"/>
            <a:tailEnd len="sm" w="sm" type="none"/>
          </a:ln>
        </p:spPr>
      </p:pic>
      <p:sp>
        <p:nvSpPr>
          <p:cNvPr id="325" name="Google Shape;325;p53"/>
          <p:cNvSpPr txBox="1"/>
          <p:nvPr>
            <p:ph idx="4294967295" type="subTitle"/>
          </p:nvPr>
        </p:nvSpPr>
        <p:spPr>
          <a:xfrm>
            <a:off x="5074513" y="2123375"/>
            <a:ext cx="1308600" cy="354600"/>
          </a:xfrm>
          <a:prstGeom prst="rect">
            <a:avLst/>
          </a:prstGeom>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600">
                <a:solidFill>
                  <a:srgbClr val="88398A"/>
                </a:solidFill>
              </a:rPr>
              <a:t>Community slack</a:t>
            </a:r>
            <a:endParaRPr b="1" sz="1600">
              <a:solidFill>
                <a:srgbClr val="B7B7B7"/>
              </a:solidFill>
            </a:endParaRPr>
          </a:p>
        </p:txBody>
      </p:sp>
      <p:sp>
        <p:nvSpPr>
          <p:cNvPr id="326" name="Google Shape;326;p53"/>
          <p:cNvSpPr/>
          <p:nvPr/>
        </p:nvSpPr>
        <p:spPr>
          <a:xfrm rot="10800000">
            <a:off x="5574913" y="266265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3"/>
          <p:cNvSpPr txBox="1"/>
          <p:nvPr/>
        </p:nvSpPr>
        <p:spPr>
          <a:xfrm>
            <a:off x="4440163" y="4464575"/>
            <a:ext cx="3535800" cy="38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rladies-community-slack.herokuapp.com</a:t>
            </a:r>
            <a:endParaRPr>
              <a:latin typeface="Helvetica Neue"/>
              <a:ea typeface="Helvetica Neue"/>
              <a:cs typeface="Helvetica Neue"/>
              <a:sym typeface="Helvetica Neue"/>
            </a:endParaRPr>
          </a:p>
        </p:txBody>
      </p:sp>
      <p:sp>
        <p:nvSpPr>
          <p:cNvPr id="328" name="Google Shape;328;p53"/>
          <p:cNvSpPr txBox="1"/>
          <p:nvPr>
            <p:ph idx="4294967295" type="subTitle"/>
          </p:nvPr>
        </p:nvSpPr>
        <p:spPr>
          <a:xfrm>
            <a:off x="4069283" y="2271254"/>
            <a:ext cx="982800" cy="354600"/>
          </a:xfrm>
          <a:prstGeom prst="rect">
            <a:avLst/>
          </a:prstGeom>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600">
                <a:solidFill>
                  <a:srgbClr val="88398A"/>
                </a:solidFill>
              </a:rPr>
              <a:t>recursos</a:t>
            </a:r>
            <a:endParaRPr b="1" sz="1600">
              <a:solidFill>
                <a:srgbClr val="B7B7B7"/>
              </a:solidFill>
            </a:endParaRPr>
          </a:p>
        </p:txBody>
      </p:sp>
      <p:sp>
        <p:nvSpPr>
          <p:cNvPr id="329" name="Google Shape;329;p53"/>
          <p:cNvSpPr/>
          <p:nvPr/>
        </p:nvSpPr>
        <p:spPr>
          <a:xfrm rot="-5400000">
            <a:off x="3735413" y="2337063"/>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3"/>
          <p:cNvSpPr txBox="1"/>
          <p:nvPr/>
        </p:nvSpPr>
        <p:spPr>
          <a:xfrm>
            <a:off x="2295688" y="3804338"/>
            <a:ext cx="1680600" cy="38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github.com/rladies</a:t>
            </a:r>
            <a:endParaRPr>
              <a:latin typeface="Helvetica Neue"/>
              <a:ea typeface="Helvetica Neue"/>
              <a:cs typeface="Helvetica Neue"/>
              <a:sym typeface="Helvetica Neue"/>
            </a:endParaRPr>
          </a:p>
        </p:txBody>
      </p:sp>
      <p:pic>
        <p:nvPicPr>
          <p:cNvPr id="331" name="Google Shape;331;p53"/>
          <p:cNvPicPr preferRelativeResize="0"/>
          <p:nvPr/>
        </p:nvPicPr>
        <p:blipFill>
          <a:blip r:embed="rId8">
            <a:alphaModFix/>
          </a:blip>
          <a:stretch>
            <a:fillRect/>
          </a:stretch>
        </p:blipFill>
        <p:spPr>
          <a:xfrm>
            <a:off x="7481350" y="3005463"/>
            <a:ext cx="857400" cy="857400"/>
          </a:xfrm>
          <a:prstGeom prst="rect">
            <a:avLst/>
          </a:prstGeom>
          <a:noFill/>
          <a:ln>
            <a:noFill/>
          </a:ln>
        </p:spPr>
      </p:pic>
      <p:sp>
        <p:nvSpPr>
          <p:cNvPr id="332" name="Google Shape;332;p53"/>
          <p:cNvSpPr txBox="1"/>
          <p:nvPr>
            <p:ph idx="4294967295" type="subTitle"/>
          </p:nvPr>
        </p:nvSpPr>
        <p:spPr>
          <a:xfrm>
            <a:off x="7521250" y="4119100"/>
            <a:ext cx="817500" cy="382800"/>
          </a:xfrm>
          <a:prstGeom prst="rect">
            <a:avLst/>
          </a:prstGeom>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600">
                <a:solidFill>
                  <a:srgbClr val="88398A"/>
                </a:solidFill>
              </a:rPr>
              <a:t>LatinR</a:t>
            </a:r>
            <a:endParaRPr b="1" sz="1600">
              <a:solidFill>
                <a:srgbClr val="B7B7B7"/>
              </a:solidFill>
            </a:endParaRPr>
          </a:p>
        </p:txBody>
      </p:sp>
      <p:sp>
        <p:nvSpPr>
          <p:cNvPr id="333" name="Google Shape;333;p53"/>
          <p:cNvSpPr/>
          <p:nvPr/>
        </p:nvSpPr>
        <p:spPr>
          <a:xfrm>
            <a:off x="7756150" y="3833488"/>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53"/>
          <p:cNvPicPr preferRelativeResize="0"/>
          <p:nvPr/>
        </p:nvPicPr>
        <p:blipFill>
          <a:blip r:embed="rId9">
            <a:alphaModFix/>
          </a:blip>
          <a:stretch>
            <a:fillRect/>
          </a:stretch>
        </p:blipFill>
        <p:spPr>
          <a:xfrm>
            <a:off x="6512525" y="2296056"/>
            <a:ext cx="2499099" cy="527480"/>
          </a:xfrm>
          <a:prstGeom prst="rect">
            <a:avLst/>
          </a:prstGeom>
          <a:noFill/>
          <a:ln cap="flat" cmpd="sng" w="9525">
            <a:solidFill>
              <a:srgbClr val="88398B"/>
            </a:solidFill>
            <a:prstDash val="solid"/>
            <a:round/>
            <a:headEnd len="sm" w="sm" type="none"/>
            <a:tailEnd len="sm" w="sm" type="none"/>
          </a:ln>
        </p:spPr>
      </p:pic>
      <p:sp>
        <p:nvSpPr>
          <p:cNvPr id="335" name="Google Shape;335;p53"/>
          <p:cNvSpPr txBox="1"/>
          <p:nvPr/>
        </p:nvSpPr>
        <p:spPr>
          <a:xfrm>
            <a:off x="6575925" y="1370441"/>
            <a:ext cx="24990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tinyurl.com/rladiesabstracts</a:t>
            </a:r>
            <a:endParaRPr/>
          </a:p>
          <a:p>
            <a:pPr indent="0" lvl="0" marL="0" rtl="0" algn="l">
              <a:spcBef>
                <a:spcPts val="0"/>
              </a:spcBef>
              <a:spcAft>
                <a:spcPts val="0"/>
              </a:spcAft>
              <a:buNone/>
            </a:pPr>
            <a:r>
              <a:rPr lang="en"/>
              <a:t>tinyurl.com/rladiesrevs</a:t>
            </a:r>
            <a:endParaRPr/>
          </a:p>
        </p:txBody>
      </p:sp>
      <p:sp>
        <p:nvSpPr>
          <p:cNvPr id="336" name="Google Shape;336;p53"/>
          <p:cNvSpPr/>
          <p:nvPr/>
        </p:nvSpPr>
        <p:spPr>
          <a:xfrm>
            <a:off x="7671513" y="191070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54"/>
          <p:cNvPicPr preferRelativeResize="0"/>
          <p:nvPr/>
        </p:nvPicPr>
        <p:blipFill>
          <a:blip r:embed="rId3">
            <a:alphaModFix/>
          </a:blip>
          <a:stretch>
            <a:fillRect/>
          </a:stretch>
        </p:blipFill>
        <p:spPr>
          <a:xfrm>
            <a:off x="3512500" y="1019125"/>
            <a:ext cx="3866600" cy="4124375"/>
          </a:xfrm>
          <a:prstGeom prst="rect">
            <a:avLst/>
          </a:prstGeom>
          <a:noFill/>
          <a:ln>
            <a:noFill/>
          </a:ln>
        </p:spPr>
      </p:pic>
      <p:sp>
        <p:nvSpPr>
          <p:cNvPr id="342" name="Google Shape;342;p54"/>
          <p:cNvSpPr/>
          <p:nvPr/>
        </p:nvSpPr>
        <p:spPr>
          <a:xfrm>
            <a:off x="769201" y="208825"/>
            <a:ext cx="7605600" cy="810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88398A"/>
              </a:buClr>
              <a:buFont typeface="Helvetica Neue"/>
              <a:buNone/>
            </a:pPr>
            <a:r>
              <a:rPr b="1" i="0" lang="en" sz="4000" u="none" cap="none" strike="noStrike">
                <a:solidFill>
                  <a:srgbClr val="88398A"/>
                </a:solidFill>
                <a:latin typeface="Helvetica Neue"/>
                <a:ea typeface="Helvetica Neue"/>
                <a:cs typeface="Helvetica Neue"/>
                <a:sym typeface="Helvetica Neue"/>
              </a:rPr>
              <a:t>R-Ladies </a:t>
            </a:r>
            <a:r>
              <a:rPr b="1" lang="en" sz="4000">
                <a:solidFill>
                  <a:srgbClr val="999999"/>
                </a:solidFill>
                <a:latin typeface="Helvetica Neue"/>
                <a:ea typeface="Helvetica Neue"/>
                <a:cs typeface="Helvetica Neue"/>
                <a:sym typeface="Helvetica Neue"/>
              </a:rPr>
              <a:t>Latam</a:t>
            </a:r>
            <a:endParaRPr sz="4000">
              <a:solidFill>
                <a:srgbClr val="999999"/>
              </a:solidFill>
            </a:endParaRPr>
          </a:p>
        </p:txBody>
      </p:sp>
      <p:sp>
        <p:nvSpPr>
          <p:cNvPr id="343" name="Google Shape;343;p54"/>
          <p:cNvSpPr txBox="1"/>
          <p:nvPr/>
        </p:nvSpPr>
        <p:spPr>
          <a:xfrm>
            <a:off x="496675" y="1019125"/>
            <a:ext cx="4367700" cy="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urier"/>
                <a:ea typeface="Courier"/>
                <a:cs typeface="Courier"/>
                <a:sym typeface="Courier"/>
              </a:rPr>
              <a:t>library</a:t>
            </a:r>
            <a:r>
              <a:rPr lang="en">
                <a:solidFill>
                  <a:srgbClr val="687687"/>
                </a:solidFill>
                <a:latin typeface="Courier"/>
                <a:ea typeface="Courier"/>
                <a:cs typeface="Courier"/>
                <a:sym typeface="Courier"/>
              </a:rPr>
              <a:t>(</a:t>
            </a:r>
            <a:r>
              <a:rPr lang="en">
                <a:latin typeface="Courier"/>
                <a:ea typeface="Courier"/>
                <a:cs typeface="Courier"/>
                <a:sym typeface="Courier"/>
              </a:rPr>
              <a:t>dplyr</a:t>
            </a:r>
            <a:r>
              <a:rPr lang="en">
                <a:solidFill>
                  <a:srgbClr val="687687"/>
                </a:solidFill>
                <a:latin typeface="Courier"/>
                <a:ea typeface="Courier"/>
                <a:cs typeface="Courier"/>
                <a:sym typeface="Courier"/>
              </a:rPr>
              <a:t>)</a:t>
            </a:r>
            <a:endParaRPr>
              <a:solidFill>
                <a:srgbClr val="687687"/>
              </a:solidFill>
              <a:latin typeface="Courier"/>
              <a:ea typeface="Courier"/>
              <a:cs typeface="Courier"/>
              <a:sym typeface="Courier"/>
            </a:endParaRPr>
          </a:p>
          <a:p>
            <a:pPr indent="0" lvl="0" marL="0" rtl="0" algn="l">
              <a:spcBef>
                <a:spcPts val="0"/>
              </a:spcBef>
              <a:spcAft>
                <a:spcPts val="0"/>
              </a:spcAft>
              <a:buNone/>
            </a:pPr>
            <a:r>
              <a:t/>
            </a:r>
            <a:endParaRPr>
              <a:latin typeface="Courier"/>
              <a:ea typeface="Courier"/>
              <a:cs typeface="Courier"/>
              <a:sym typeface="Courier"/>
            </a:endParaRPr>
          </a:p>
          <a:p>
            <a:pPr indent="0" lvl="0" marL="0" rtl="0" algn="l">
              <a:spcBef>
                <a:spcPts val="0"/>
              </a:spcBef>
              <a:spcAft>
                <a:spcPts val="0"/>
              </a:spcAft>
              <a:buNone/>
            </a:pPr>
            <a:r>
              <a:rPr lang="en">
                <a:latin typeface="Courier"/>
                <a:ea typeface="Courier"/>
                <a:cs typeface="Courier"/>
                <a:sym typeface="Courier"/>
              </a:rPr>
              <a:t>rladies_global </a:t>
            </a:r>
            <a:r>
              <a:rPr lang="en">
                <a:solidFill>
                  <a:srgbClr val="687687"/>
                </a:solidFill>
                <a:latin typeface="Courier"/>
                <a:ea typeface="Courier"/>
                <a:cs typeface="Courier"/>
                <a:sym typeface="Courier"/>
              </a:rPr>
              <a:t>%&gt;%</a:t>
            </a:r>
            <a:endParaRPr>
              <a:solidFill>
                <a:srgbClr val="687687"/>
              </a:solidFill>
              <a:latin typeface="Courier"/>
              <a:ea typeface="Courier"/>
              <a:cs typeface="Courier"/>
              <a:sym typeface="Courier"/>
            </a:endParaRPr>
          </a:p>
          <a:p>
            <a:pPr indent="0" lvl="0" marL="0" rtl="0" algn="l">
              <a:spcBef>
                <a:spcPts val="0"/>
              </a:spcBef>
              <a:spcAft>
                <a:spcPts val="0"/>
              </a:spcAft>
              <a:buNone/>
            </a:pPr>
            <a:r>
              <a:rPr lang="en">
                <a:latin typeface="Courier"/>
                <a:ea typeface="Courier"/>
                <a:cs typeface="Courier"/>
                <a:sym typeface="Courier"/>
              </a:rPr>
              <a:t>  filter</a:t>
            </a:r>
            <a:r>
              <a:rPr lang="en">
                <a:solidFill>
                  <a:srgbClr val="687687"/>
                </a:solidFill>
                <a:latin typeface="Courier"/>
                <a:ea typeface="Courier"/>
                <a:cs typeface="Courier"/>
                <a:sym typeface="Courier"/>
              </a:rPr>
              <a:t>(</a:t>
            </a:r>
            <a:r>
              <a:rPr lang="en">
                <a:latin typeface="Courier"/>
                <a:ea typeface="Courier"/>
                <a:cs typeface="Courier"/>
                <a:sym typeface="Courier"/>
              </a:rPr>
              <a:t>city</a:t>
            </a:r>
            <a:r>
              <a:rPr lang="en">
                <a:solidFill>
                  <a:srgbClr val="687687"/>
                </a:solidFill>
                <a:latin typeface="Courier"/>
                <a:ea typeface="Courier"/>
                <a:cs typeface="Courier"/>
                <a:sym typeface="Courier"/>
              </a:rPr>
              <a:t> %in%</a:t>
            </a:r>
            <a:r>
              <a:rPr lang="en">
                <a:solidFill>
                  <a:srgbClr val="181818"/>
                </a:solidFill>
                <a:latin typeface="Courier"/>
                <a:ea typeface="Courier"/>
                <a:cs typeface="Courier"/>
                <a:sym typeface="Courier"/>
              </a:rPr>
              <a:t> </a:t>
            </a:r>
            <a:r>
              <a:rPr b="1" lang="en">
                <a:solidFill>
                  <a:srgbClr val="88398B"/>
                </a:solidFill>
                <a:latin typeface="Courier"/>
                <a:ea typeface="Courier"/>
                <a:cs typeface="Courier"/>
                <a:sym typeface="Courier"/>
              </a:rPr>
              <a:t>LatAm</a:t>
            </a:r>
            <a:r>
              <a:rPr lang="en">
                <a:solidFill>
                  <a:srgbClr val="687687"/>
                </a:solidFill>
                <a:latin typeface="Courier"/>
                <a:ea typeface="Courier"/>
                <a:cs typeface="Courier"/>
                <a:sym typeface="Courier"/>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5"/>
          <p:cNvPicPr preferRelativeResize="0"/>
          <p:nvPr/>
        </p:nvPicPr>
        <p:blipFill rotWithShape="1">
          <a:blip r:embed="rId3">
            <a:alphaModFix/>
          </a:blip>
          <a:srcRect b="0" l="17329" r="12312" t="0"/>
          <a:stretch/>
        </p:blipFill>
        <p:spPr>
          <a:xfrm>
            <a:off x="3540000" y="152400"/>
            <a:ext cx="4539126" cy="4838700"/>
          </a:xfrm>
          <a:prstGeom prst="rect">
            <a:avLst/>
          </a:prstGeom>
          <a:noFill/>
          <a:ln>
            <a:noFill/>
          </a:ln>
        </p:spPr>
      </p:pic>
      <p:sp>
        <p:nvSpPr>
          <p:cNvPr id="349" name="Google Shape;349;p55"/>
          <p:cNvSpPr txBox="1"/>
          <p:nvPr>
            <p:ph type="title"/>
          </p:nvPr>
        </p:nvSpPr>
        <p:spPr>
          <a:xfrm>
            <a:off x="393375" y="347750"/>
            <a:ext cx="2891400" cy="2920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88398A"/>
              </a:buClr>
              <a:buFont typeface="Helvetica Neue"/>
              <a:buNone/>
            </a:pPr>
            <a:r>
              <a:rPr lang="en" sz="3600">
                <a:solidFill>
                  <a:srgbClr val="88398A"/>
                </a:solidFill>
              </a:rPr>
              <a:t>Temas de meetups en #LatAm</a:t>
            </a:r>
            <a:endParaRPr sz="3600">
              <a:solidFill>
                <a:srgbClr val="88398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985422" y="138075"/>
            <a:ext cx="6740100" cy="85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3600"/>
              <a:t>Lecciones aprendidas</a:t>
            </a:r>
            <a:endParaRPr sz="3600">
              <a:solidFill>
                <a:srgbClr val="999999"/>
              </a:solidFill>
            </a:endParaRPr>
          </a:p>
        </p:txBody>
      </p:sp>
      <p:sp>
        <p:nvSpPr>
          <p:cNvPr id="355" name="Google Shape;355;p56"/>
          <p:cNvSpPr txBox="1"/>
          <p:nvPr/>
        </p:nvSpPr>
        <p:spPr>
          <a:xfrm>
            <a:off x="37650" y="1026075"/>
            <a:ext cx="9068700" cy="50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88398A"/>
              </a:buClr>
              <a:buFont typeface="Helvetica Neue"/>
              <a:buNone/>
            </a:pPr>
            <a:r>
              <a:rPr lang="en" sz="2400">
                <a:solidFill>
                  <a:srgbClr val="999999"/>
                </a:solidFill>
                <a:latin typeface="Helvetica Neue"/>
                <a:ea typeface="Helvetica Neue"/>
                <a:cs typeface="Helvetica Neue"/>
                <a:sym typeface="Helvetica Neue"/>
              </a:rPr>
              <a:t>Se</a:t>
            </a:r>
            <a:r>
              <a:rPr lang="en" sz="2400">
                <a:solidFill>
                  <a:srgbClr val="B7B7B7"/>
                </a:solidFill>
                <a:latin typeface="Helvetica Neue"/>
                <a:ea typeface="Helvetica Neue"/>
                <a:cs typeface="Helvetica Neue"/>
                <a:sym typeface="Helvetica Neue"/>
              </a:rPr>
              <a:t> </a:t>
            </a:r>
            <a:r>
              <a:rPr b="1" lang="en" sz="2400">
                <a:solidFill>
                  <a:srgbClr val="88398A"/>
                </a:solidFill>
                <a:latin typeface="Helvetica Neue"/>
                <a:ea typeface="Helvetica Neue"/>
                <a:cs typeface="Helvetica Neue"/>
                <a:sym typeface="Helvetica Neue"/>
              </a:rPr>
              <a:t>puede</a:t>
            </a:r>
            <a:r>
              <a:rPr lang="en" sz="2400">
                <a:solidFill>
                  <a:srgbClr val="88398A"/>
                </a:solidFill>
                <a:latin typeface="Helvetica Neue"/>
                <a:ea typeface="Helvetica Neue"/>
                <a:cs typeface="Helvetica Neue"/>
                <a:sym typeface="Helvetica Neue"/>
              </a:rPr>
              <a:t> </a:t>
            </a:r>
            <a:r>
              <a:rPr lang="en" sz="2400">
                <a:solidFill>
                  <a:srgbClr val="999999"/>
                </a:solidFill>
                <a:latin typeface="Helvetica Neue"/>
                <a:ea typeface="Helvetica Neue"/>
                <a:cs typeface="Helvetica Neue"/>
                <a:sym typeface="Helvetica Neue"/>
              </a:rPr>
              <a:t>generar un grupo de usuarios en</a:t>
            </a:r>
            <a:r>
              <a:rPr lang="en" sz="2400">
                <a:solidFill>
                  <a:srgbClr val="B7B7B7"/>
                </a:solidFill>
                <a:latin typeface="Helvetica Neue"/>
                <a:ea typeface="Helvetica Neue"/>
                <a:cs typeface="Helvetica Neue"/>
                <a:sym typeface="Helvetica Neue"/>
              </a:rPr>
              <a:t> </a:t>
            </a:r>
            <a:r>
              <a:rPr b="1" lang="en" sz="2400">
                <a:solidFill>
                  <a:srgbClr val="88398A"/>
                </a:solidFill>
                <a:latin typeface="Helvetica Neue"/>
                <a:ea typeface="Helvetica Neue"/>
                <a:cs typeface="Helvetica Neue"/>
                <a:sym typeface="Helvetica Neue"/>
              </a:rPr>
              <a:t>cualquier lugar</a:t>
            </a:r>
            <a:r>
              <a:rPr lang="en" sz="2400">
                <a:solidFill>
                  <a:srgbClr val="B7B7B7"/>
                </a:solidFill>
                <a:latin typeface="Helvetica Neue"/>
                <a:ea typeface="Helvetica Neue"/>
                <a:cs typeface="Helvetica Neue"/>
                <a:sym typeface="Helvetica Neue"/>
              </a:rPr>
              <a:t>.</a:t>
            </a:r>
            <a:endParaRPr sz="2400"/>
          </a:p>
        </p:txBody>
      </p:sp>
      <p:sp>
        <p:nvSpPr>
          <p:cNvPr id="356" name="Google Shape;356;p56"/>
          <p:cNvSpPr/>
          <p:nvPr/>
        </p:nvSpPr>
        <p:spPr>
          <a:xfrm>
            <a:off x="380550" y="1717325"/>
            <a:ext cx="7733400" cy="546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 sz="2400">
                <a:solidFill>
                  <a:srgbClr val="88398A"/>
                </a:solidFill>
                <a:latin typeface="Helvetica Neue"/>
                <a:ea typeface="Helvetica Neue"/>
                <a:cs typeface="Helvetica Neue"/>
                <a:sym typeface="Helvetica Neue"/>
              </a:rPr>
              <a:t>¿Qué se necesita? </a:t>
            </a:r>
            <a:r>
              <a:rPr b="1" lang="en" sz="2400">
                <a:solidFill>
                  <a:srgbClr val="88398A"/>
                </a:solidFill>
                <a:latin typeface="Helvetica Neue"/>
                <a:ea typeface="Helvetica Neue"/>
                <a:cs typeface="Helvetica Neue"/>
                <a:sym typeface="Helvetica Neue"/>
              </a:rPr>
              <a:t>Alguien </a:t>
            </a:r>
            <a:r>
              <a:rPr lang="en" sz="2400">
                <a:solidFill>
                  <a:srgbClr val="999999"/>
                </a:solidFill>
                <a:latin typeface="Helvetica Neue"/>
                <a:ea typeface="Helvetica Neue"/>
                <a:cs typeface="Helvetica Neue"/>
                <a:sym typeface="Helvetica Neue"/>
              </a:rPr>
              <a:t>que empiece</a:t>
            </a:r>
            <a:endParaRPr sz="2400">
              <a:solidFill>
                <a:srgbClr val="999999"/>
              </a:solidFill>
              <a:latin typeface="Helvetica Neue"/>
              <a:ea typeface="Helvetica Neue"/>
              <a:cs typeface="Helvetica Neue"/>
              <a:sym typeface="Helvetica Neue"/>
            </a:endParaRPr>
          </a:p>
          <a:p>
            <a:pPr indent="0" lvl="0" marL="0" marR="0" rtl="0" algn="l">
              <a:lnSpc>
                <a:spcPct val="100000"/>
              </a:lnSpc>
              <a:spcBef>
                <a:spcPts val="600"/>
              </a:spcBef>
              <a:spcAft>
                <a:spcPts val="0"/>
              </a:spcAft>
              <a:buClr>
                <a:srgbClr val="000000"/>
              </a:buClr>
              <a:buSzPts val="1100"/>
              <a:buFont typeface="Arial"/>
              <a:buNone/>
            </a:pPr>
            <a:r>
              <a:t/>
            </a:r>
            <a:endParaRPr sz="2400">
              <a:solidFill>
                <a:srgbClr val="FFFFFF"/>
              </a:solidFill>
              <a:latin typeface="Helvetica Neue"/>
              <a:ea typeface="Helvetica Neue"/>
              <a:cs typeface="Helvetica Neue"/>
              <a:sym typeface="Helvetica Neue"/>
            </a:endParaRPr>
          </a:p>
        </p:txBody>
      </p:sp>
      <p:sp>
        <p:nvSpPr>
          <p:cNvPr id="357" name="Google Shape;357;p56"/>
          <p:cNvSpPr/>
          <p:nvPr/>
        </p:nvSpPr>
        <p:spPr>
          <a:xfrm>
            <a:off x="380550" y="2403125"/>
            <a:ext cx="7733400" cy="546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 sz="2400">
                <a:solidFill>
                  <a:srgbClr val="88398A"/>
                </a:solidFill>
                <a:latin typeface="Helvetica Neue"/>
                <a:ea typeface="Helvetica Neue"/>
                <a:cs typeface="Helvetica Neue"/>
                <a:sym typeface="Helvetica Neue"/>
              </a:rPr>
              <a:t>¿Con qué se cuenta? </a:t>
            </a:r>
            <a:r>
              <a:rPr lang="en" sz="2400">
                <a:solidFill>
                  <a:srgbClr val="999999"/>
                </a:solidFill>
                <a:latin typeface="Helvetica Neue"/>
                <a:ea typeface="Helvetica Neue"/>
                <a:cs typeface="Helvetica Neue"/>
                <a:sym typeface="Helvetica Neue"/>
              </a:rPr>
              <a:t>Con la </a:t>
            </a:r>
            <a:r>
              <a:rPr b="1" lang="en" sz="2400">
                <a:solidFill>
                  <a:srgbClr val="88398A"/>
                </a:solidFill>
                <a:latin typeface="Helvetica Neue"/>
                <a:ea typeface="Helvetica Neue"/>
                <a:cs typeface="Helvetica Neue"/>
                <a:sym typeface="Helvetica Neue"/>
              </a:rPr>
              <a:t>Comunidad R</a:t>
            </a:r>
            <a:endParaRPr b="1" sz="2400">
              <a:solidFill>
                <a:srgbClr val="999999"/>
              </a:solidFill>
              <a:latin typeface="Helvetica Neue"/>
              <a:ea typeface="Helvetica Neue"/>
              <a:cs typeface="Helvetica Neue"/>
              <a:sym typeface="Helvetica Neue"/>
            </a:endParaRPr>
          </a:p>
          <a:p>
            <a:pPr indent="0" lvl="0" marL="0" marR="0" rtl="0" algn="l">
              <a:lnSpc>
                <a:spcPct val="100000"/>
              </a:lnSpc>
              <a:spcBef>
                <a:spcPts val="600"/>
              </a:spcBef>
              <a:spcAft>
                <a:spcPts val="0"/>
              </a:spcAft>
              <a:buClr>
                <a:srgbClr val="000000"/>
              </a:buClr>
              <a:buSzPts val="1100"/>
              <a:buFont typeface="Arial"/>
              <a:buNone/>
            </a:pPr>
            <a:r>
              <a:t/>
            </a:r>
            <a:endParaRPr sz="2400">
              <a:solidFill>
                <a:srgbClr val="FFFFFF"/>
              </a:solidFill>
              <a:latin typeface="Helvetica Neue"/>
              <a:ea typeface="Helvetica Neue"/>
              <a:cs typeface="Helvetica Neue"/>
              <a:sym typeface="Helvetica Neue"/>
            </a:endParaRPr>
          </a:p>
        </p:txBody>
      </p:sp>
      <p:sp>
        <p:nvSpPr>
          <p:cNvPr id="358" name="Google Shape;358;p56"/>
          <p:cNvSpPr/>
          <p:nvPr/>
        </p:nvSpPr>
        <p:spPr>
          <a:xfrm>
            <a:off x="380550" y="3165125"/>
            <a:ext cx="7733400" cy="5463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None/>
            </a:pPr>
            <a:r>
              <a:rPr b="1" lang="en" sz="2400">
                <a:solidFill>
                  <a:srgbClr val="88398A"/>
                </a:solidFill>
                <a:latin typeface="Helvetica Neue"/>
                <a:ea typeface="Helvetica Neue"/>
                <a:cs typeface="Helvetica Neue"/>
                <a:sym typeface="Helvetica Neue"/>
              </a:rPr>
              <a:t>¡No es requisito ser experte en R!</a:t>
            </a:r>
            <a:endParaRPr b="1" sz="2400">
              <a:solidFill>
                <a:srgbClr val="999999"/>
              </a:solidFill>
              <a:latin typeface="Helvetica Neue"/>
              <a:ea typeface="Helvetica Neue"/>
              <a:cs typeface="Helvetica Neue"/>
              <a:sym typeface="Helvetica Neue"/>
            </a:endParaRPr>
          </a:p>
          <a:p>
            <a:pPr indent="0" lvl="0" marL="0" marR="0" rtl="0" algn="ctr">
              <a:lnSpc>
                <a:spcPct val="100000"/>
              </a:lnSpc>
              <a:spcBef>
                <a:spcPts val="600"/>
              </a:spcBef>
              <a:spcAft>
                <a:spcPts val="0"/>
              </a:spcAft>
              <a:buClr>
                <a:srgbClr val="000000"/>
              </a:buClr>
              <a:buSzPts val="1100"/>
              <a:buFont typeface="Arial"/>
              <a:buNone/>
            </a:pPr>
            <a:r>
              <a:t/>
            </a:r>
            <a:endParaRPr b="1" sz="24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000"/>
                                        <p:tgtEl>
                                          <p:spTgt spid="3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1201997" y="219300"/>
            <a:ext cx="6740100" cy="85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t>¡Quiero armar un capítulo!</a:t>
            </a:r>
            <a:endParaRPr sz="4000">
              <a:solidFill>
                <a:srgbClr val="999999"/>
              </a:solidFill>
            </a:endParaRPr>
          </a:p>
        </p:txBody>
      </p:sp>
      <p:pic>
        <p:nvPicPr>
          <p:cNvPr id="364" name="Google Shape;364;p57"/>
          <p:cNvPicPr preferRelativeResize="0"/>
          <p:nvPr/>
        </p:nvPicPr>
        <p:blipFill>
          <a:blip r:embed="rId3">
            <a:alphaModFix/>
          </a:blip>
          <a:stretch>
            <a:fillRect/>
          </a:stretch>
        </p:blipFill>
        <p:spPr>
          <a:xfrm>
            <a:off x="1495050" y="1178175"/>
            <a:ext cx="6153888" cy="376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8"/>
          <p:cNvSpPr txBox="1"/>
          <p:nvPr>
            <p:ph type="title"/>
          </p:nvPr>
        </p:nvSpPr>
        <p:spPr>
          <a:xfrm>
            <a:off x="1201997" y="219300"/>
            <a:ext cx="6740100" cy="85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t>¿Cómo participo?</a:t>
            </a:r>
            <a:endParaRPr sz="4000">
              <a:solidFill>
                <a:srgbClr val="999999"/>
              </a:solidFill>
            </a:endParaRPr>
          </a:p>
        </p:txBody>
      </p:sp>
      <p:sp>
        <p:nvSpPr>
          <p:cNvPr id="370" name="Google Shape;370;p58"/>
          <p:cNvSpPr txBox="1"/>
          <p:nvPr/>
        </p:nvSpPr>
        <p:spPr>
          <a:xfrm>
            <a:off x="1763550" y="1265075"/>
            <a:ext cx="2355300" cy="64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800">
                <a:solidFill>
                  <a:srgbClr val="4D4D4D"/>
                </a:solidFill>
                <a:latin typeface="Helvetica Neue"/>
                <a:ea typeface="Helvetica Neue"/>
                <a:cs typeface="Helvetica Neue"/>
                <a:sym typeface="Helvetica Neue"/>
              </a:rPr>
              <a:t>Seguinos:</a:t>
            </a:r>
            <a:endParaRPr/>
          </a:p>
        </p:txBody>
      </p:sp>
      <p:pic>
        <p:nvPicPr>
          <p:cNvPr id="371" name="Google Shape;371;p58"/>
          <p:cNvPicPr preferRelativeResize="0"/>
          <p:nvPr/>
        </p:nvPicPr>
        <p:blipFill rotWithShape="1">
          <a:blip r:embed="rId3">
            <a:alphaModFix/>
          </a:blip>
          <a:srcRect b="0" l="0" r="25350" t="0"/>
          <a:stretch/>
        </p:blipFill>
        <p:spPr>
          <a:xfrm>
            <a:off x="1537425" y="2009200"/>
            <a:ext cx="2581425" cy="1138600"/>
          </a:xfrm>
          <a:prstGeom prst="rect">
            <a:avLst/>
          </a:prstGeom>
          <a:noFill/>
          <a:ln>
            <a:noFill/>
          </a:ln>
        </p:spPr>
      </p:pic>
      <p:sp>
        <p:nvSpPr>
          <p:cNvPr id="372" name="Google Shape;372;p58"/>
          <p:cNvSpPr txBox="1"/>
          <p:nvPr/>
        </p:nvSpPr>
        <p:spPr>
          <a:xfrm>
            <a:off x="407400" y="3837375"/>
            <a:ext cx="85428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4D4D4D"/>
                </a:solidFill>
                <a:latin typeface="Helvetica Neue"/>
                <a:ea typeface="Helvetica Neue"/>
                <a:cs typeface="Helvetica Neue"/>
                <a:sym typeface="Helvetica Neue"/>
              </a:rPr>
              <a:t>Buscá tu grupo más cercano y participá:</a:t>
            </a:r>
            <a:endParaRPr/>
          </a:p>
        </p:txBody>
      </p:sp>
      <p:sp>
        <p:nvSpPr>
          <p:cNvPr id="373" name="Google Shape;373;p58"/>
          <p:cNvSpPr txBox="1"/>
          <p:nvPr/>
        </p:nvSpPr>
        <p:spPr>
          <a:xfrm>
            <a:off x="407400" y="4421725"/>
            <a:ext cx="8434500" cy="410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88398A"/>
                </a:solidFill>
                <a:uFill>
                  <a:noFill/>
                </a:uFill>
                <a:latin typeface="Helvetica Neue"/>
                <a:ea typeface="Helvetica Neue"/>
                <a:cs typeface="Helvetica Neue"/>
                <a:sym typeface="Helvetica Neue"/>
                <a:hlinkClick r:id="rId4"/>
              </a:rPr>
              <a:t>https://www.meetup.com/es/topics/r-ladies/</a:t>
            </a:r>
            <a:endParaRPr b="1" sz="2400">
              <a:solidFill>
                <a:srgbClr val="88398A"/>
              </a:solidFill>
              <a:uFill>
                <a:noFill/>
              </a:uFill>
              <a:latin typeface="Helvetica Neue"/>
              <a:ea typeface="Helvetica Neue"/>
              <a:cs typeface="Helvetica Neue"/>
              <a:sym typeface="Helvetica Neue"/>
              <a:hlinkClick r:id="rId5"/>
            </a:endParaRPr>
          </a:p>
        </p:txBody>
      </p:sp>
      <p:sp>
        <p:nvSpPr>
          <p:cNvPr id="374" name="Google Shape;374;p58"/>
          <p:cNvSpPr txBox="1"/>
          <p:nvPr/>
        </p:nvSpPr>
        <p:spPr>
          <a:xfrm>
            <a:off x="4818675" y="1242875"/>
            <a:ext cx="31446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4D4D4D"/>
                </a:solidFill>
                <a:latin typeface="Helvetica Neue"/>
                <a:ea typeface="Helvetica Neue"/>
                <a:cs typeface="Helvetica Neue"/>
                <a:sym typeface="Helvetica Neue"/>
              </a:rPr>
              <a:t>Ayudanos:</a:t>
            </a:r>
            <a:endParaRPr sz="2400">
              <a:solidFill>
                <a:srgbClr val="999999"/>
              </a:solidFill>
              <a:latin typeface="Helvetica Neue"/>
              <a:ea typeface="Helvetica Neue"/>
              <a:cs typeface="Helvetica Neue"/>
              <a:sym typeface="Helvetica Neue"/>
            </a:endParaRPr>
          </a:p>
          <a:p>
            <a:pPr indent="0" lvl="0" marL="0" marR="0" rtl="0" algn="l">
              <a:lnSpc>
                <a:spcPct val="200000"/>
              </a:lnSpc>
              <a:spcBef>
                <a:spcPts val="600"/>
              </a:spcBef>
              <a:spcAft>
                <a:spcPts val="0"/>
              </a:spcAft>
              <a:buNone/>
            </a:pPr>
            <a:r>
              <a:t/>
            </a:r>
            <a:endParaRPr sz="2400">
              <a:solidFill>
                <a:srgbClr val="999999"/>
              </a:solidFill>
              <a:latin typeface="Helvetica Neue"/>
              <a:ea typeface="Helvetica Neue"/>
              <a:cs typeface="Helvetica Neue"/>
              <a:sym typeface="Helvetica Neue"/>
            </a:endParaRPr>
          </a:p>
        </p:txBody>
      </p:sp>
      <p:sp>
        <p:nvSpPr>
          <p:cNvPr id="375" name="Google Shape;375;p58"/>
          <p:cNvSpPr txBox="1"/>
          <p:nvPr/>
        </p:nvSpPr>
        <p:spPr>
          <a:xfrm>
            <a:off x="4663000" y="2009200"/>
            <a:ext cx="3144600" cy="693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999999"/>
              </a:buClr>
              <a:buSzPts val="2400"/>
              <a:buFont typeface="Helvetica Neue"/>
              <a:buChar char="●"/>
            </a:pPr>
            <a:r>
              <a:rPr lang="en" sz="2400">
                <a:solidFill>
                  <a:srgbClr val="999999"/>
                </a:solidFill>
                <a:latin typeface="Helvetica Neue"/>
                <a:ea typeface="Helvetica Neue"/>
                <a:cs typeface="Helvetica Neue"/>
                <a:sym typeface="Helvetica Neue"/>
              </a:rPr>
              <a:t>Sponsoreo</a:t>
            </a:r>
            <a:endParaRPr sz="2400">
              <a:solidFill>
                <a:srgbClr val="999999"/>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rgbClr val="999999"/>
              </a:buClr>
              <a:buSzPts val="2400"/>
              <a:buFont typeface="Helvetica Neue"/>
              <a:buChar char="●"/>
            </a:pPr>
            <a:r>
              <a:rPr lang="en" sz="2400">
                <a:solidFill>
                  <a:srgbClr val="999999"/>
                </a:solidFill>
                <a:latin typeface="Helvetica Neue"/>
                <a:ea typeface="Helvetica Neue"/>
                <a:cs typeface="Helvetica Neue"/>
                <a:sym typeface="Helvetica Neue"/>
              </a:rPr>
              <a:t>Lugar sin costo</a:t>
            </a:r>
            <a:endParaRPr sz="2400">
              <a:solidFill>
                <a:srgbClr val="999999"/>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rgbClr val="999999"/>
              </a:buClr>
              <a:buSzPts val="2400"/>
              <a:buFont typeface="Helvetica Neue"/>
              <a:buChar char="●"/>
            </a:pPr>
            <a:r>
              <a:rPr lang="en" sz="2400">
                <a:solidFill>
                  <a:srgbClr val="999999"/>
                </a:solidFill>
                <a:latin typeface="Helvetica Neue"/>
                <a:ea typeface="Helvetica Neue"/>
                <a:cs typeface="Helvetica Neue"/>
                <a:sym typeface="Helvetica Neue"/>
              </a:rPr>
              <a:t>Corré la voz</a:t>
            </a:r>
            <a:endParaRPr sz="2400">
              <a:solidFill>
                <a:srgbClr val="999999"/>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pic>
        <p:nvPicPr>
          <p:cNvPr descr="dagostino-mcgowan_lucy_we-r-ladies_small.jpeg" id="380" name="Google Shape;380;p59"/>
          <p:cNvPicPr preferRelativeResize="0"/>
          <p:nvPr/>
        </p:nvPicPr>
        <p:blipFill rotWithShape="1">
          <a:blip r:embed="rId3">
            <a:alphaModFix/>
          </a:blip>
          <a:srcRect b="0" l="0" r="0" t="0"/>
          <a:stretch/>
        </p:blipFill>
        <p:spPr>
          <a:xfrm>
            <a:off x="41225" y="0"/>
            <a:ext cx="5143500" cy="5143500"/>
          </a:xfrm>
          <a:prstGeom prst="rect">
            <a:avLst/>
          </a:prstGeom>
          <a:noFill/>
          <a:ln>
            <a:noFill/>
          </a:ln>
        </p:spPr>
      </p:pic>
      <p:sp>
        <p:nvSpPr>
          <p:cNvPr id="381" name="Google Shape;381;p59"/>
          <p:cNvSpPr/>
          <p:nvPr/>
        </p:nvSpPr>
        <p:spPr>
          <a:xfrm>
            <a:off x="5341725" y="4171450"/>
            <a:ext cx="3566400" cy="695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rPr i="0" lang="en" sz="1400" cap="none" strike="noStrike">
                <a:solidFill>
                  <a:srgbClr val="4D4D4D"/>
                </a:solidFill>
              </a:rPr>
              <a:t>Website: </a:t>
            </a:r>
            <a:r>
              <a:rPr i="0" lang="en" sz="1400" cap="none" strike="noStrike">
                <a:solidFill>
                  <a:srgbClr val="4D4D4D"/>
                </a:solidFill>
                <a:uFill>
                  <a:noFill/>
                </a:uFill>
                <a:hlinkClick r:id="rId4"/>
              </a:rPr>
              <a:t>rladies.org</a:t>
            </a:r>
            <a:endParaRPr>
              <a:solidFill>
                <a:srgbClr val="4D4D4D"/>
              </a:solidFill>
            </a:endParaRPr>
          </a:p>
          <a:p>
            <a:pPr indent="0" lvl="0" marL="0" marR="0" rtl="0" algn="l">
              <a:lnSpc>
                <a:spcPct val="100000"/>
              </a:lnSpc>
              <a:spcBef>
                <a:spcPts val="0"/>
              </a:spcBef>
              <a:spcAft>
                <a:spcPts val="0"/>
              </a:spcAft>
              <a:buClr>
                <a:srgbClr val="000000"/>
              </a:buClr>
              <a:buFont typeface="Arial"/>
              <a:buNone/>
            </a:pPr>
            <a:r>
              <a:rPr i="0" lang="en" sz="1400" cap="none" strike="noStrike">
                <a:solidFill>
                  <a:srgbClr val="4D4D4D"/>
                </a:solidFill>
              </a:rPr>
              <a:t>Twitter: @RLadiesGlobal </a:t>
            </a:r>
            <a:endParaRPr>
              <a:solidFill>
                <a:srgbClr val="4D4D4D"/>
              </a:solidFill>
            </a:endParaRPr>
          </a:p>
          <a:p>
            <a:pPr indent="0" lvl="0" marL="0" marR="0" rtl="0" algn="l">
              <a:lnSpc>
                <a:spcPct val="100000"/>
              </a:lnSpc>
              <a:spcBef>
                <a:spcPts val="0"/>
              </a:spcBef>
              <a:spcAft>
                <a:spcPts val="0"/>
              </a:spcAft>
              <a:buClr>
                <a:srgbClr val="000000"/>
              </a:buClr>
              <a:buFont typeface="Arial"/>
              <a:buNone/>
            </a:pPr>
            <a:r>
              <a:rPr i="0" lang="en" sz="1400" cap="none" strike="noStrike">
                <a:solidFill>
                  <a:srgbClr val="4D4D4D"/>
                </a:solidFill>
              </a:rPr>
              <a:t>Email: </a:t>
            </a:r>
            <a:r>
              <a:rPr i="0" lang="en" sz="1400" cap="none" strike="noStrike">
                <a:solidFill>
                  <a:srgbClr val="4D4D4D"/>
                </a:solidFill>
                <a:uFill>
                  <a:noFill/>
                </a:uFill>
                <a:hlinkClick r:id="rId5"/>
              </a:rPr>
              <a:t>info@rladies.org</a:t>
            </a:r>
            <a:endParaRPr>
              <a:solidFill>
                <a:srgbClr val="4D4D4D"/>
              </a:solidFill>
            </a:endParaRPr>
          </a:p>
          <a:p>
            <a:pPr indent="0" lvl="0" marL="0" marR="0" rtl="0" algn="l">
              <a:lnSpc>
                <a:spcPct val="100000"/>
              </a:lnSpc>
              <a:spcBef>
                <a:spcPts val="0"/>
              </a:spcBef>
              <a:spcAft>
                <a:spcPts val="0"/>
              </a:spcAft>
              <a:buClr>
                <a:srgbClr val="000000"/>
              </a:buClr>
              <a:buFont typeface="Arial"/>
              <a:buNone/>
            </a:pPr>
            <a:r>
              <a:rPr lang="en">
                <a:solidFill>
                  <a:srgbClr val="88398B"/>
                </a:solidFill>
              </a:rPr>
              <a:t>←  “We R-Ladies”: tinyurl.com/weRladies</a:t>
            </a:r>
            <a:endParaRPr>
              <a:solidFill>
                <a:srgbClr val="88398B"/>
              </a:solidFill>
            </a:endParaRPr>
          </a:p>
          <a:p>
            <a:pPr indent="0" lvl="0" marL="0" marR="0" rtl="0" algn="l">
              <a:lnSpc>
                <a:spcPct val="100000"/>
              </a:lnSpc>
              <a:spcBef>
                <a:spcPts val="0"/>
              </a:spcBef>
              <a:spcAft>
                <a:spcPts val="0"/>
              </a:spcAft>
              <a:buClr>
                <a:srgbClr val="000000"/>
              </a:buClr>
              <a:buFont typeface="Arial"/>
              <a:buNone/>
            </a:pPr>
            <a:r>
              <a:t/>
            </a:r>
            <a:endParaRPr/>
          </a:p>
        </p:txBody>
      </p:sp>
      <p:sp>
        <p:nvSpPr>
          <p:cNvPr id="382" name="Google Shape;382;p59"/>
          <p:cNvSpPr txBox="1"/>
          <p:nvPr>
            <p:ph type="title"/>
          </p:nvPr>
        </p:nvSpPr>
        <p:spPr>
          <a:xfrm>
            <a:off x="5341725" y="422500"/>
            <a:ext cx="3226800" cy="6516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88398A"/>
              </a:buClr>
              <a:buFont typeface="Helvetica Neue"/>
              <a:buNone/>
            </a:pPr>
            <a:r>
              <a:rPr lang="en"/>
              <a:t>¡GRACIAS!</a:t>
            </a:r>
            <a:endParaRPr/>
          </a:p>
        </p:txBody>
      </p:sp>
      <p:pic>
        <p:nvPicPr>
          <p:cNvPr descr="pasted-image.tiff" id="383" name="Google Shape;383;p59"/>
          <p:cNvPicPr preferRelativeResize="0"/>
          <p:nvPr/>
        </p:nvPicPr>
        <p:blipFill rotWithShape="1">
          <a:blip r:embed="rId6">
            <a:alphaModFix/>
          </a:blip>
          <a:srcRect b="5689" l="0" r="0" t="5681"/>
          <a:stretch/>
        </p:blipFill>
        <p:spPr>
          <a:xfrm>
            <a:off x="5325659" y="1337468"/>
            <a:ext cx="2222400" cy="2240100"/>
          </a:xfrm>
          <a:prstGeom prst="rect">
            <a:avLst/>
          </a:prstGeom>
          <a:noFill/>
          <a:ln>
            <a:noFill/>
          </a:ln>
        </p:spPr>
      </p:pic>
      <p:pic>
        <p:nvPicPr>
          <p:cNvPr descr="pasted-image.tiff" id="384" name="Google Shape;384;p59"/>
          <p:cNvPicPr preferRelativeResize="0"/>
          <p:nvPr/>
        </p:nvPicPr>
        <p:blipFill rotWithShape="1">
          <a:blip r:embed="rId7">
            <a:alphaModFix/>
          </a:blip>
          <a:srcRect b="0" l="0" r="0" t="0"/>
          <a:stretch/>
        </p:blipFill>
        <p:spPr>
          <a:xfrm>
            <a:off x="7480981" y="765499"/>
            <a:ext cx="1216800" cy="1402800"/>
          </a:xfrm>
          <a:prstGeom prst="rect">
            <a:avLst/>
          </a:prstGeom>
          <a:noFill/>
          <a:ln>
            <a:noFill/>
          </a:ln>
        </p:spPr>
      </p:pic>
      <p:pic>
        <p:nvPicPr>
          <p:cNvPr descr="R Chicken Ladies Print.png" id="385" name="Google Shape;385;p59"/>
          <p:cNvPicPr preferRelativeResize="0"/>
          <p:nvPr/>
        </p:nvPicPr>
        <p:blipFill>
          <a:blip r:embed="rId8">
            <a:alphaModFix/>
          </a:blip>
          <a:stretch>
            <a:fillRect/>
          </a:stretch>
        </p:blipFill>
        <p:spPr>
          <a:xfrm>
            <a:off x="7134325" y="3225125"/>
            <a:ext cx="1216802" cy="1054766"/>
          </a:xfrm>
          <a:prstGeom prst="rect">
            <a:avLst/>
          </a:prstGeom>
          <a:noFill/>
          <a:ln>
            <a:noFill/>
          </a:ln>
        </p:spPr>
      </p:pic>
      <p:pic>
        <p:nvPicPr>
          <p:cNvPr id="386" name="Google Shape;386;p59"/>
          <p:cNvPicPr preferRelativeResize="0"/>
          <p:nvPr/>
        </p:nvPicPr>
        <p:blipFill>
          <a:blip r:embed="rId9">
            <a:alphaModFix/>
          </a:blip>
          <a:stretch>
            <a:fillRect/>
          </a:stretch>
        </p:blipFill>
        <p:spPr>
          <a:xfrm>
            <a:off x="8094200" y="2244163"/>
            <a:ext cx="924919" cy="1054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844425" y="422499"/>
            <a:ext cx="6870900" cy="40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Bonus Track</a:t>
            </a:r>
            <a:endParaRPr sz="72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3000">
              <a:solidFill>
                <a:schemeClr val="dk1"/>
              </a:solidFill>
              <a:latin typeface="Arial"/>
              <a:ea typeface="Arial"/>
              <a:cs typeface="Arial"/>
              <a:sym typeface="Arial"/>
            </a:endParaRPr>
          </a:p>
          <a:p>
            <a:pPr indent="0" lvl="0" marL="0" rtl="0" algn="ctr">
              <a:spcBef>
                <a:spcPts val="0"/>
              </a:spcBef>
              <a:spcAft>
                <a:spcPts val="0"/>
              </a:spcAft>
              <a:buNone/>
            </a:pPr>
            <a:r>
              <a:rPr lang="en" sz="3000">
                <a:solidFill>
                  <a:schemeClr val="dk1"/>
                </a:solidFill>
                <a:latin typeface="Arial"/>
                <a:ea typeface="Arial"/>
                <a:cs typeface="Arial"/>
                <a:sym typeface="Arial"/>
              </a:rPr>
              <a:t>Esta página y las que siguen no fueron presentadas durante LatinR pero contienen información importante sobre R-Ladies.</a:t>
            </a:r>
            <a:endParaRPr sz="3000">
              <a:solidFill>
                <a:schemeClr val="dk1"/>
              </a:solidFill>
              <a:latin typeface="Arial"/>
              <a:ea typeface="Arial"/>
              <a:cs typeface="Arial"/>
              <a:sym typeface="Arial"/>
            </a:endParaRPr>
          </a:p>
          <a:p>
            <a:pPr indent="0" lvl="0" marL="0" rtl="0" algn="ctr">
              <a:spcBef>
                <a:spcPts val="0"/>
              </a:spcBef>
              <a:spcAft>
                <a:spcPts val="0"/>
              </a:spcAft>
              <a:buNone/>
            </a:pPr>
            <a:r>
              <a:t/>
            </a:r>
            <a:endParaRPr sz="3000">
              <a:solidFill>
                <a:schemeClr val="dk1"/>
              </a:solidFill>
              <a:latin typeface="Arial"/>
              <a:ea typeface="Arial"/>
              <a:cs typeface="Arial"/>
              <a:sym typeface="Arial"/>
            </a:endParaRPr>
          </a:p>
          <a:p>
            <a:pPr indent="0" lvl="0" marL="0" rtl="0" algn="ctr">
              <a:spcBef>
                <a:spcPts val="0"/>
              </a:spcBef>
              <a:spcAft>
                <a:spcPts val="0"/>
              </a:spcAft>
              <a:buNone/>
            </a:pPr>
            <a:r>
              <a:t/>
            </a:r>
            <a:endParaRPr sz="30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sz="30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61"/>
          <p:cNvPicPr preferRelativeResize="0"/>
          <p:nvPr/>
        </p:nvPicPr>
        <p:blipFill>
          <a:blip r:embed="rId3">
            <a:alphaModFix/>
          </a:blip>
          <a:stretch>
            <a:fillRect/>
          </a:stretch>
        </p:blipFill>
        <p:spPr>
          <a:xfrm>
            <a:off x="152400" y="152400"/>
            <a:ext cx="8839200" cy="4510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Argentina </a:t>
            </a:r>
            <a:endParaRPr/>
          </a:p>
          <a:p>
            <a:pPr indent="0" lvl="0" marL="0" marR="0" rtl="0" algn="l">
              <a:lnSpc>
                <a:spcPct val="100000"/>
              </a:lnSpc>
              <a:spcBef>
                <a:spcPts val="0"/>
              </a:spcBef>
              <a:spcAft>
                <a:spcPts val="0"/>
              </a:spcAft>
              <a:buNone/>
            </a:pPr>
            <a:r>
              <a:rPr b="0" lang="en" sz="2200">
                <a:solidFill>
                  <a:srgbClr val="999999"/>
                </a:solidFill>
              </a:rPr>
              <a:t>Bariloche            /rladies-bariloche/</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Buenos Aires      /rladies-buenos-aires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Córdoba             /rladies-cordoba/</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La Plata              /rladies-la-plata/</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Mendoza            /rladies-mendoza/</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Resistencia-Corrientes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    /rladies-resistencia-corrientes/</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Santa Fe             /rladies-santa-fe/</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Santa Rosa         /rladies-santa-rosa/</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Ushuaia              /rladies-ushuaia/</a:t>
            </a:r>
            <a:endParaRPr b="0" sz="2200">
              <a:solidFill>
                <a:srgbClr val="999999"/>
              </a:solidFill>
            </a:endParaRPr>
          </a:p>
          <a:p>
            <a:pPr indent="0" lvl="0" marL="0" rtl="0" algn="l">
              <a:spcBef>
                <a:spcPts val="0"/>
              </a:spcBef>
              <a:spcAft>
                <a:spcPts val="0"/>
              </a:spcAft>
              <a:buNone/>
            </a:pPr>
            <a:r>
              <a:t/>
            </a:r>
            <a:endParaRPr/>
          </a:p>
        </p:txBody>
      </p:sp>
      <p:pic>
        <p:nvPicPr>
          <p:cNvPr id="402" name="Google Shape;402;p62"/>
          <p:cNvPicPr preferRelativeResize="0"/>
          <p:nvPr/>
        </p:nvPicPr>
        <p:blipFill>
          <a:blip r:embed="rId3">
            <a:alphaModFix/>
          </a:blip>
          <a:stretch>
            <a:fillRect/>
          </a:stretch>
        </p:blipFill>
        <p:spPr>
          <a:xfrm>
            <a:off x="152400" y="152400"/>
            <a:ext cx="3234071" cy="4838700"/>
          </a:xfrm>
          <a:prstGeom prst="rect">
            <a:avLst/>
          </a:prstGeom>
          <a:noFill/>
          <a:ln>
            <a:noFill/>
          </a:ln>
        </p:spPr>
      </p:pic>
      <p:pic>
        <p:nvPicPr>
          <p:cNvPr id="403" name="Google Shape;403;p62"/>
          <p:cNvPicPr preferRelativeResize="0"/>
          <p:nvPr/>
        </p:nvPicPr>
        <p:blipFill>
          <a:blip r:embed="rId4">
            <a:alphaModFix/>
          </a:blip>
          <a:stretch>
            <a:fillRect/>
          </a:stretch>
        </p:blipFill>
        <p:spPr>
          <a:xfrm>
            <a:off x="5614971" y="676425"/>
            <a:ext cx="326707" cy="333375"/>
          </a:xfrm>
          <a:prstGeom prst="rect">
            <a:avLst/>
          </a:prstGeom>
          <a:noFill/>
          <a:ln>
            <a:noFill/>
          </a:ln>
        </p:spPr>
      </p:pic>
      <p:pic>
        <p:nvPicPr>
          <p:cNvPr id="404" name="Google Shape;404;p62"/>
          <p:cNvPicPr preferRelativeResize="0"/>
          <p:nvPr/>
        </p:nvPicPr>
        <p:blipFill>
          <a:blip r:embed="rId4">
            <a:alphaModFix/>
          </a:blip>
          <a:stretch>
            <a:fillRect/>
          </a:stretch>
        </p:blipFill>
        <p:spPr>
          <a:xfrm>
            <a:off x="5614971" y="977075"/>
            <a:ext cx="326707" cy="333375"/>
          </a:xfrm>
          <a:prstGeom prst="rect">
            <a:avLst/>
          </a:prstGeom>
          <a:noFill/>
          <a:ln>
            <a:noFill/>
          </a:ln>
        </p:spPr>
      </p:pic>
      <p:pic>
        <p:nvPicPr>
          <p:cNvPr id="405" name="Google Shape;405;p62"/>
          <p:cNvPicPr preferRelativeResize="0"/>
          <p:nvPr/>
        </p:nvPicPr>
        <p:blipFill>
          <a:blip r:embed="rId4">
            <a:alphaModFix/>
          </a:blip>
          <a:stretch>
            <a:fillRect/>
          </a:stretch>
        </p:blipFill>
        <p:spPr>
          <a:xfrm>
            <a:off x="5614971" y="1611100"/>
            <a:ext cx="326707" cy="333375"/>
          </a:xfrm>
          <a:prstGeom prst="rect">
            <a:avLst/>
          </a:prstGeom>
          <a:noFill/>
          <a:ln>
            <a:noFill/>
          </a:ln>
        </p:spPr>
      </p:pic>
      <p:pic>
        <p:nvPicPr>
          <p:cNvPr id="406" name="Google Shape;406;p62"/>
          <p:cNvPicPr preferRelativeResize="0"/>
          <p:nvPr/>
        </p:nvPicPr>
        <p:blipFill>
          <a:blip r:embed="rId4">
            <a:alphaModFix/>
          </a:blip>
          <a:stretch>
            <a:fillRect/>
          </a:stretch>
        </p:blipFill>
        <p:spPr>
          <a:xfrm>
            <a:off x="5614971" y="1277725"/>
            <a:ext cx="326707" cy="333375"/>
          </a:xfrm>
          <a:prstGeom prst="rect">
            <a:avLst/>
          </a:prstGeom>
          <a:noFill/>
          <a:ln>
            <a:noFill/>
          </a:ln>
        </p:spPr>
      </p:pic>
      <p:pic>
        <p:nvPicPr>
          <p:cNvPr id="407" name="Google Shape;407;p62"/>
          <p:cNvPicPr preferRelativeResize="0"/>
          <p:nvPr/>
        </p:nvPicPr>
        <p:blipFill>
          <a:blip r:embed="rId4">
            <a:alphaModFix/>
          </a:blip>
          <a:stretch>
            <a:fillRect/>
          </a:stretch>
        </p:blipFill>
        <p:spPr>
          <a:xfrm>
            <a:off x="5614971" y="1944475"/>
            <a:ext cx="326707" cy="333375"/>
          </a:xfrm>
          <a:prstGeom prst="rect">
            <a:avLst/>
          </a:prstGeom>
          <a:noFill/>
          <a:ln>
            <a:noFill/>
          </a:ln>
        </p:spPr>
      </p:pic>
      <p:pic>
        <p:nvPicPr>
          <p:cNvPr id="408" name="Google Shape;408;p62"/>
          <p:cNvPicPr preferRelativeResize="0"/>
          <p:nvPr/>
        </p:nvPicPr>
        <p:blipFill>
          <a:blip r:embed="rId4">
            <a:alphaModFix/>
          </a:blip>
          <a:stretch>
            <a:fillRect/>
          </a:stretch>
        </p:blipFill>
        <p:spPr>
          <a:xfrm>
            <a:off x="5614971" y="2916025"/>
            <a:ext cx="326707" cy="333375"/>
          </a:xfrm>
          <a:prstGeom prst="rect">
            <a:avLst/>
          </a:prstGeom>
          <a:noFill/>
          <a:ln>
            <a:noFill/>
          </a:ln>
        </p:spPr>
      </p:pic>
      <p:pic>
        <p:nvPicPr>
          <p:cNvPr id="409" name="Google Shape;409;p62"/>
          <p:cNvPicPr preferRelativeResize="0"/>
          <p:nvPr/>
        </p:nvPicPr>
        <p:blipFill>
          <a:blip r:embed="rId4">
            <a:alphaModFix/>
          </a:blip>
          <a:stretch>
            <a:fillRect/>
          </a:stretch>
        </p:blipFill>
        <p:spPr>
          <a:xfrm>
            <a:off x="5614971" y="3289075"/>
            <a:ext cx="326707" cy="333375"/>
          </a:xfrm>
          <a:prstGeom prst="rect">
            <a:avLst/>
          </a:prstGeom>
          <a:noFill/>
          <a:ln>
            <a:noFill/>
          </a:ln>
        </p:spPr>
      </p:pic>
      <p:pic>
        <p:nvPicPr>
          <p:cNvPr id="410" name="Google Shape;410;p62"/>
          <p:cNvPicPr preferRelativeResize="0"/>
          <p:nvPr/>
        </p:nvPicPr>
        <p:blipFill>
          <a:blip r:embed="rId4">
            <a:alphaModFix/>
          </a:blip>
          <a:stretch>
            <a:fillRect/>
          </a:stretch>
        </p:blipFill>
        <p:spPr>
          <a:xfrm>
            <a:off x="5614971" y="3662125"/>
            <a:ext cx="326707" cy="333375"/>
          </a:xfrm>
          <a:prstGeom prst="rect">
            <a:avLst/>
          </a:prstGeom>
          <a:noFill/>
          <a:ln>
            <a:noFill/>
          </a:ln>
        </p:spPr>
      </p:pic>
      <p:pic>
        <p:nvPicPr>
          <p:cNvPr id="411" name="Google Shape;411;p62"/>
          <p:cNvPicPr preferRelativeResize="0"/>
          <p:nvPr/>
        </p:nvPicPr>
        <p:blipFill>
          <a:blip r:embed="rId4">
            <a:alphaModFix/>
          </a:blip>
          <a:stretch>
            <a:fillRect/>
          </a:stretch>
        </p:blipFill>
        <p:spPr>
          <a:xfrm>
            <a:off x="3845396" y="2630795"/>
            <a:ext cx="326707" cy="333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45"/>
          <p:cNvPicPr preferRelativeResize="0"/>
          <p:nvPr/>
        </p:nvPicPr>
        <p:blipFill rotWithShape="1">
          <a:blip r:embed="rId3">
            <a:alphaModFix/>
          </a:blip>
          <a:srcRect b="0" l="0" r="0" t="0"/>
          <a:stretch/>
        </p:blipFill>
        <p:spPr>
          <a:xfrm>
            <a:off x="1488225" y="1483300"/>
            <a:ext cx="6167550" cy="3351225"/>
          </a:xfrm>
          <a:prstGeom prst="rect">
            <a:avLst/>
          </a:prstGeom>
          <a:noFill/>
          <a:ln>
            <a:noFill/>
          </a:ln>
        </p:spPr>
      </p:pic>
      <p:sp>
        <p:nvSpPr>
          <p:cNvPr id="220" name="Google Shape;220;p45"/>
          <p:cNvSpPr txBox="1"/>
          <p:nvPr>
            <p:ph idx="4294967295" type="ctrTitle"/>
          </p:nvPr>
        </p:nvSpPr>
        <p:spPr>
          <a:xfrm>
            <a:off x="53575" y="323175"/>
            <a:ext cx="9090600" cy="9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88398A"/>
                </a:solidFill>
              </a:rPr>
              <a:t>¿Qué es R-Ladies?</a:t>
            </a:r>
            <a:endParaRPr sz="4800">
              <a:solidFill>
                <a:srgbClr val="88398A"/>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Brasil</a:t>
            </a:r>
            <a:endParaRPr/>
          </a:p>
          <a:p>
            <a:pPr indent="0" lvl="0" marL="0" marR="0" rtl="0" algn="l">
              <a:lnSpc>
                <a:spcPct val="100000"/>
              </a:lnSpc>
              <a:spcBef>
                <a:spcPts val="0"/>
              </a:spcBef>
              <a:spcAft>
                <a:spcPts val="0"/>
              </a:spcAft>
              <a:buNone/>
            </a:pPr>
            <a:r>
              <a:rPr b="0" lang="en" sz="2200">
                <a:solidFill>
                  <a:srgbClr val="999999"/>
                </a:solidFill>
              </a:rPr>
              <a:t>Salvador               /rladies-salvador/</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Belo Horizonte     /rladies-belo-horizonte/</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Curitiba                 /rladies-curitiba/</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Niteroi                   /rladies-niteroi/</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Rio de Janeiro      /rladies-rio/</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Lages</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Americana            /R-Ladies-Americana/</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São Paulo             /R-Ladies-Sao-Paulo</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Palmas</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Natal                     /rladies-natal/</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Porto Alegre         /rladies-porto-alegre/</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Sofia</a:t>
            </a:r>
            <a:endParaRPr b="0" sz="2200">
              <a:solidFill>
                <a:srgbClr val="999999"/>
              </a:solidFill>
            </a:endParaRPr>
          </a:p>
          <a:p>
            <a:pPr indent="0" lvl="0" marL="0" marR="0" rtl="0" algn="l">
              <a:lnSpc>
                <a:spcPct val="100000"/>
              </a:lnSpc>
              <a:spcBef>
                <a:spcPts val="0"/>
              </a:spcBef>
              <a:spcAft>
                <a:spcPts val="0"/>
              </a:spcAft>
              <a:buNone/>
            </a:pPr>
            <a:r>
              <a:t/>
            </a:r>
            <a:endParaRPr b="0" sz="2200">
              <a:solidFill>
                <a:srgbClr val="999999"/>
              </a:solidFill>
            </a:endParaRPr>
          </a:p>
          <a:p>
            <a:pPr indent="0" lvl="0" marL="0" rtl="0" algn="l">
              <a:spcBef>
                <a:spcPts val="0"/>
              </a:spcBef>
              <a:spcAft>
                <a:spcPts val="0"/>
              </a:spcAft>
              <a:buNone/>
            </a:pPr>
            <a:r>
              <a:t/>
            </a:r>
            <a:endParaRPr/>
          </a:p>
        </p:txBody>
      </p:sp>
      <p:pic>
        <p:nvPicPr>
          <p:cNvPr id="417" name="Google Shape;417;p63"/>
          <p:cNvPicPr preferRelativeResize="0"/>
          <p:nvPr/>
        </p:nvPicPr>
        <p:blipFill>
          <a:blip r:embed="rId3">
            <a:alphaModFix/>
          </a:blip>
          <a:stretch>
            <a:fillRect/>
          </a:stretch>
        </p:blipFill>
        <p:spPr>
          <a:xfrm>
            <a:off x="5767371" y="676425"/>
            <a:ext cx="326707" cy="333375"/>
          </a:xfrm>
          <a:prstGeom prst="rect">
            <a:avLst/>
          </a:prstGeom>
          <a:noFill/>
          <a:ln>
            <a:noFill/>
          </a:ln>
        </p:spPr>
      </p:pic>
      <p:pic>
        <p:nvPicPr>
          <p:cNvPr id="418" name="Google Shape;418;p63"/>
          <p:cNvPicPr preferRelativeResize="0"/>
          <p:nvPr/>
        </p:nvPicPr>
        <p:blipFill>
          <a:blip r:embed="rId3">
            <a:alphaModFix/>
          </a:blip>
          <a:stretch>
            <a:fillRect/>
          </a:stretch>
        </p:blipFill>
        <p:spPr>
          <a:xfrm>
            <a:off x="5767371" y="977075"/>
            <a:ext cx="326707" cy="333375"/>
          </a:xfrm>
          <a:prstGeom prst="rect">
            <a:avLst/>
          </a:prstGeom>
          <a:noFill/>
          <a:ln>
            <a:noFill/>
          </a:ln>
        </p:spPr>
      </p:pic>
      <p:pic>
        <p:nvPicPr>
          <p:cNvPr id="419" name="Google Shape;419;p63"/>
          <p:cNvPicPr preferRelativeResize="0"/>
          <p:nvPr/>
        </p:nvPicPr>
        <p:blipFill>
          <a:blip r:embed="rId3">
            <a:alphaModFix/>
          </a:blip>
          <a:stretch>
            <a:fillRect/>
          </a:stretch>
        </p:blipFill>
        <p:spPr>
          <a:xfrm>
            <a:off x="5767371" y="1611100"/>
            <a:ext cx="326707" cy="333375"/>
          </a:xfrm>
          <a:prstGeom prst="rect">
            <a:avLst/>
          </a:prstGeom>
          <a:noFill/>
          <a:ln>
            <a:noFill/>
          </a:ln>
        </p:spPr>
      </p:pic>
      <p:pic>
        <p:nvPicPr>
          <p:cNvPr id="420" name="Google Shape;420;p63"/>
          <p:cNvPicPr preferRelativeResize="0"/>
          <p:nvPr/>
        </p:nvPicPr>
        <p:blipFill>
          <a:blip r:embed="rId3">
            <a:alphaModFix/>
          </a:blip>
          <a:stretch>
            <a:fillRect/>
          </a:stretch>
        </p:blipFill>
        <p:spPr>
          <a:xfrm>
            <a:off x="5767371" y="1277725"/>
            <a:ext cx="326707" cy="333375"/>
          </a:xfrm>
          <a:prstGeom prst="rect">
            <a:avLst/>
          </a:prstGeom>
          <a:noFill/>
          <a:ln>
            <a:noFill/>
          </a:ln>
        </p:spPr>
      </p:pic>
      <p:pic>
        <p:nvPicPr>
          <p:cNvPr id="421" name="Google Shape;421;p63"/>
          <p:cNvPicPr preferRelativeResize="0"/>
          <p:nvPr/>
        </p:nvPicPr>
        <p:blipFill>
          <a:blip r:embed="rId3">
            <a:alphaModFix/>
          </a:blip>
          <a:stretch>
            <a:fillRect/>
          </a:stretch>
        </p:blipFill>
        <p:spPr>
          <a:xfrm>
            <a:off x="5767371" y="1944475"/>
            <a:ext cx="326707" cy="333375"/>
          </a:xfrm>
          <a:prstGeom prst="rect">
            <a:avLst/>
          </a:prstGeom>
          <a:noFill/>
          <a:ln>
            <a:noFill/>
          </a:ln>
        </p:spPr>
      </p:pic>
      <p:pic>
        <p:nvPicPr>
          <p:cNvPr id="422" name="Google Shape;422;p63"/>
          <p:cNvPicPr preferRelativeResize="0"/>
          <p:nvPr/>
        </p:nvPicPr>
        <p:blipFill>
          <a:blip r:embed="rId3">
            <a:alphaModFix/>
          </a:blip>
          <a:stretch>
            <a:fillRect/>
          </a:stretch>
        </p:blipFill>
        <p:spPr>
          <a:xfrm>
            <a:off x="5767371" y="2992225"/>
            <a:ext cx="326707" cy="333375"/>
          </a:xfrm>
          <a:prstGeom prst="rect">
            <a:avLst/>
          </a:prstGeom>
          <a:noFill/>
          <a:ln>
            <a:noFill/>
          </a:ln>
        </p:spPr>
      </p:pic>
      <p:pic>
        <p:nvPicPr>
          <p:cNvPr id="423" name="Google Shape;423;p63"/>
          <p:cNvPicPr preferRelativeResize="0"/>
          <p:nvPr/>
        </p:nvPicPr>
        <p:blipFill>
          <a:blip r:embed="rId3">
            <a:alphaModFix/>
          </a:blip>
          <a:stretch>
            <a:fillRect/>
          </a:stretch>
        </p:blipFill>
        <p:spPr>
          <a:xfrm>
            <a:off x="5767371" y="3974875"/>
            <a:ext cx="326707" cy="333375"/>
          </a:xfrm>
          <a:prstGeom prst="rect">
            <a:avLst/>
          </a:prstGeom>
          <a:noFill/>
          <a:ln>
            <a:noFill/>
          </a:ln>
        </p:spPr>
      </p:pic>
      <p:pic>
        <p:nvPicPr>
          <p:cNvPr id="424" name="Google Shape;424;p63"/>
          <p:cNvPicPr preferRelativeResize="0"/>
          <p:nvPr/>
        </p:nvPicPr>
        <p:blipFill>
          <a:blip r:embed="rId3">
            <a:alphaModFix/>
          </a:blip>
          <a:stretch>
            <a:fillRect/>
          </a:stretch>
        </p:blipFill>
        <p:spPr>
          <a:xfrm>
            <a:off x="5767371" y="3662125"/>
            <a:ext cx="326707" cy="333375"/>
          </a:xfrm>
          <a:prstGeom prst="rect">
            <a:avLst/>
          </a:prstGeom>
          <a:noFill/>
          <a:ln>
            <a:noFill/>
          </a:ln>
        </p:spPr>
      </p:pic>
      <p:pic>
        <p:nvPicPr>
          <p:cNvPr id="425" name="Google Shape;425;p63"/>
          <p:cNvPicPr preferRelativeResize="0"/>
          <p:nvPr/>
        </p:nvPicPr>
        <p:blipFill>
          <a:blip r:embed="rId3">
            <a:alphaModFix/>
          </a:blip>
          <a:stretch>
            <a:fillRect/>
          </a:stretch>
        </p:blipFill>
        <p:spPr>
          <a:xfrm>
            <a:off x="5767371" y="2621970"/>
            <a:ext cx="326707" cy="333375"/>
          </a:xfrm>
          <a:prstGeom prst="rect">
            <a:avLst/>
          </a:prstGeom>
          <a:noFill/>
          <a:ln>
            <a:noFill/>
          </a:ln>
        </p:spPr>
      </p:pic>
      <p:pic>
        <p:nvPicPr>
          <p:cNvPr id="426" name="Google Shape;426;p63"/>
          <p:cNvPicPr preferRelativeResize="0"/>
          <p:nvPr/>
        </p:nvPicPr>
        <p:blipFill>
          <a:blip r:embed="rId4">
            <a:alphaModFix/>
          </a:blip>
          <a:stretch>
            <a:fillRect/>
          </a:stretch>
        </p:blipFill>
        <p:spPr>
          <a:xfrm>
            <a:off x="133700" y="359663"/>
            <a:ext cx="3540597" cy="35029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64"/>
          <p:cNvPicPr preferRelativeResize="0"/>
          <p:nvPr/>
        </p:nvPicPr>
        <p:blipFill>
          <a:blip r:embed="rId3">
            <a:alphaModFix/>
          </a:blip>
          <a:stretch>
            <a:fillRect/>
          </a:stretch>
        </p:blipFill>
        <p:spPr>
          <a:xfrm>
            <a:off x="180425" y="199175"/>
            <a:ext cx="2847975" cy="3800475"/>
          </a:xfrm>
          <a:prstGeom prst="rect">
            <a:avLst/>
          </a:prstGeom>
          <a:noFill/>
          <a:ln>
            <a:noFill/>
          </a:ln>
        </p:spPr>
      </p:pic>
      <p:sp>
        <p:nvSpPr>
          <p:cNvPr id="432" name="Google Shape;432;p64"/>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Colombia</a:t>
            </a:r>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Bogotá                 </a:t>
            </a:r>
            <a:r>
              <a:rPr b="0" lang="en" sz="2200">
                <a:solidFill>
                  <a:srgbClr val="999999"/>
                </a:solidFill>
              </a:rPr>
              <a:t>/R-Ladies-Bogota/</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Bucaramanga                 </a:t>
            </a:r>
            <a:endParaRPr b="0" sz="2200">
              <a:solidFill>
                <a:srgbClr val="999999"/>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pic>
        <p:nvPicPr>
          <p:cNvPr id="433" name="Google Shape;433;p64"/>
          <p:cNvPicPr preferRelativeResize="0"/>
          <p:nvPr/>
        </p:nvPicPr>
        <p:blipFill>
          <a:blip r:embed="rId4">
            <a:alphaModFix/>
          </a:blip>
          <a:stretch>
            <a:fillRect/>
          </a:stretch>
        </p:blipFill>
        <p:spPr>
          <a:xfrm>
            <a:off x="5723721" y="964425"/>
            <a:ext cx="326707" cy="33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id="438" name="Google Shape;438;p65"/>
          <p:cNvPicPr preferRelativeResize="0"/>
          <p:nvPr/>
        </p:nvPicPr>
        <p:blipFill>
          <a:blip r:embed="rId3">
            <a:alphaModFix/>
          </a:blip>
          <a:stretch>
            <a:fillRect/>
          </a:stretch>
        </p:blipFill>
        <p:spPr>
          <a:xfrm>
            <a:off x="152400" y="152400"/>
            <a:ext cx="2619375" cy="1914525"/>
          </a:xfrm>
          <a:prstGeom prst="rect">
            <a:avLst/>
          </a:prstGeom>
          <a:noFill/>
          <a:ln>
            <a:noFill/>
          </a:ln>
        </p:spPr>
      </p:pic>
      <p:sp>
        <p:nvSpPr>
          <p:cNvPr id="439" name="Google Shape;439;p65"/>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Costa Rica</a:t>
            </a:r>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San José          </a:t>
            </a:r>
            <a:r>
              <a:rPr b="0" lang="en" sz="2200">
                <a:solidFill>
                  <a:srgbClr val="999999"/>
                </a:solidFill>
              </a:rPr>
              <a:t>/rladies-san-jose/</a:t>
            </a:r>
            <a:endParaRPr b="0" sz="2200">
              <a:solidFill>
                <a:srgbClr val="999999"/>
              </a:solidFill>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pic>
        <p:nvPicPr>
          <p:cNvPr id="440" name="Google Shape;440;p65"/>
          <p:cNvPicPr preferRelativeResize="0"/>
          <p:nvPr/>
        </p:nvPicPr>
        <p:blipFill>
          <a:blip r:embed="rId4">
            <a:alphaModFix/>
          </a:blip>
          <a:stretch>
            <a:fillRect/>
          </a:stretch>
        </p:blipFill>
        <p:spPr>
          <a:xfrm>
            <a:off x="5418921" y="964425"/>
            <a:ext cx="326707" cy="333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6"/>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Chile</a:t>
            </a:r>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Santiago de Chile</a:t>
            </a:r>
            <a:r>
              <a:rPr b="0" lang="en" sz="2200">
                <a:solidFill>
                  <a:srgbClr val="999999"/>
                </a:solidFill>
              </a:rPr>
              <a:t>     /rladies-scl/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Valparaíso                 /rladies-valparaiso/</a:t>
            </a:r>
            <a:endParaRPr b="0" sz="2200">
              <a:solidFill>
                <a:srgbClr val="999999"/>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pic>
        <p:nvPicPr>
          <p:cNvPr id="446" name="Google Shape;446;p66"/>
          <p:cNvPicPr preferRelativeResize="0"/>
          <p:nvPr/>
        </p:nvPicPr>
        <p:blipFill>
          <a:blip r:embed="rId3">
            <a:alphaModFix/>
          </a:blip>
          <a:stretch>
            <a:fillRect/>
          </a:stretch>
        </p:blipFill>
        <p:spPr>
          <a:xfrm>
            <a:off x="6137296" y="977075"/>
            <a:ext cx="326707" cy="333375"/>
          </a:xfrm>
          <a:prstGeom prst="rect">
            <a:avLst/>
          </a:prstGeom>
          <a:noFill/>
          <a:ln>
            <a:noFill/>
          </a:ln>
        </p:spPr>
      </p:pic>
      <p:pic>
        <p:nvPicPr>
          <p:cNvPr id="447" name="Google Shape;447;p66"/>
          <p:cNvPicPr preferRelativeResize="0"/>
          <p:nvPr/>
        </p:nvPicPr>
        <p:blipFill>
          <a:blip r:embed="rId3">
            <a:alphaModFix/>
          </a:blip>
          <a:stretch>
            <a:fillRect/>
          </a:stretch>
        </p:blipFill>
        <p:spPr>
          <a:xfrm>
            <a:off x="6137296" y="1310450"/>
            <a:ext cx="326707" cy="333375"/>
          </a:xfrm>
          <a:prstGeom prst="rect">
            <a:avLst/>
          </a:prstGeom>
          <a:noFill/>
          <a:ln>
            <a:noFill/>
          </a:ln>
        </p:spPr>
      </p:pic>
      <p:pic>
        <p:nvPicPr>
          <p:cNvPr id="448" name="Google Shape;448;p66"/>
          <p:cNvPicPr preferRelativeResize="0"/>
          <p:nvPr/>
        </p:nvPicPr>
        <p:blipFill>
          <a:blip r:embed="rId4">
            <a:alphaModFix/>
          </a:blip>
          <a:stretch>
            <a:fillRect/>
          </a:stretch>
        </p:blipFill>
        <p:spPr>
          <a:xfrm>
            <a:off x="152400" y="152400"/>
            <a:ext cx="1360375"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67"/>
          <p:cNvPicPr preferRelativeResize="0"/>
          <p:nvPr/>
        </p:nvPicPr>
        <p:blipFill>
          <a:blip r:embed="rId3">
            <a:alphaModFix/>
          </a:blip>
          <a:stretch>
            <a:fillRect/>
          </a:stretch>
        </p:blipFill>
        <p:spPr>
          <a:xfrm>
            <a:off x="152400" y="152400"/>
            <a:ext cx="3552825" cy="3286125"/>
          </a:xfrm>
          <a:prstGeom prst="rect">
            <a:avLst/>
          </a:prstGeom>
          <a:noFill/>
          <a:ln>
            <a:noFill/>
          </a:ln>
        </p:spPr>
      </p:pic>
      <p:sp>
        <p:nvSpPr>
          <p:cNvPr id="454" name="Google Shape;454;p67"/>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Ecuador</a:t>
            </a:r>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Guayaquil</a:t>
            </a:r>
            <a:r>
              <a:rPr b="0" lang="en" sz="2200">
                <a:solidFill>
                  <a:srgbClr val="999999"/>
                </a:solidFill>
              </a:rPr>
              <a:t>             </a:t>
            </a:r>
            <a:r>
              <a:rPr b="0" lang="en" sz="2200">
                <a:solidFill>
                  <a:srgbClr val="999999"/>
                </a:solidFill>
              </a:rPr>
              <a:t>/rladies-guayaquil/</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Quito                    </a:t>
            </a:r>
            <a:r>
              <a:rPr b="0" lang="en" sz="2200">
                <a:solidFill>
                  <a:srgbClr val="999999"/>
                </a:solidFill>
              </a:rPr>
              <a:t>/R-Ladies_Quito/</a:t>
            </a:r>
            <a:endParaRPr b="0" sz="2200">
              <a:solidFill>
                <a:srgbClr val="999999"/>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pic>
        <p:nvPicPr>
          <p:cNvPr id="455" name="Google Shape;455;p67"/>
          <p:cNvPicPr preferRelativeResize="0"/>
          <p:nvPr/>
        </p:nvPicPr>
        <p:blipFill>
          <a:blip r:embed="rId4">
            <a:alphaModFix/>
          </a:blip>
          <a:stretch>
            <a:fillRect/>
          </a:stretch>
        </p:blipFill>
        <p:spPr>
          <a:xfrm>
            <a:off x="5680096" y="977075"/>
            <a:ext cx="326707" cy="333375"/>
          </a:xfrm>
          <a:prstGeom prst="rect">
            <a:avLst/>
          </a:prstGeom>
          <a:noFill/>
          <a:ln>
            <a:noFill/>
          </a:ln>
        </p:spPr>
      </p:pic>
      <p:pic>
        <p:nvPicPr>
          <p:cNvPr id="456" name="Google Shape;456;p67"/>
          <p:cNvPicPr preferRelativeResize="0"/>
          <p:nvPr/>
        </p:nvPicPr>
        <p:blipFill>
          <a:blip r:embed="rId4">
            <a:alphaModFix/>
          </a:blip>
          <a:stretch>
            <a:fillRect/>
          </a:stretch>
        </p:blipFill>
        <p:spPr>
          <a:xfrm>
            <a:off x="5680096" y="1310450"/>
            <a:ext cx="326707" cy="333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68"/>
          <p:cNvPicPr preferRelativeResize="0"/>
          <p:nvPr/>
        </p:nvPicPr>
        <p:blipFill rotWithShape="1">
          <a:blip r:embed="rId3">
            <a:alphaModFix/>
          </a:blip>
          <a:srcRect b="0" l="8875" r="0" t="0"/>
          <a:stretch/>
        </p:blipFill>
        <p:spPr>
          <a:xfrm>
            <a:off x="140100" y="105650"/>
            <a:ext cx="3619325" cy="2419350"/>
          </a:xfrm>
          <a:prstGeom prst="rect">
            <a:avLst/>
          </a:prstGeom>
          <a:noFill/>
          <a:ln>
            <a:noFill/>
          </a:ln>
        </p:spPr>
      </p:pic>
      <p:sp>
        <p:nvSpPr>
          <p:cNvPr id="462" name="Google Shape;462;p68"/>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México</a:t>
            </a:r>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Ciudad de México      /rladiescdmx/</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Morelia</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Queretaro</a:t>
            </a:r>
            <a:endParaRPr b="0" sz="2200">
              <a:solidFill>
                <a:srgbClr val="999999"/>
              </a:solidFill>
            </a:endParaRPr>
          </a:p>
          <a:p>
            <a:pPr indent="0" lvl="0" marL="0" marR="0" rtl="0" algn="l">
              <a:lnSpc>
                <a:spcPct val="100000"/>
              </a:lnSpc>
              <a:spcBef>
                <a:spcPts val="0"/>
              </a:spcBef>
              <a:spcAft>
                <a:spcPts val="0"/>
              </a:spcAft>
              <a:buClr>
                <a:schemeClr val="dk1"/>
              </a:buClr>
              <a:buSzPts val="1100"/>
              <a:buFont typeface="Arial"/>
              <a:buNone/>
            </a:pPr>
            <a:r>
              <a:rPr b="0" lang="en" sz="2200">
                <a:solidFill>
                  <a:srgbClr val="999999"/>
                </a:solidFill>
              </a:rPr>
              <a:t>Xalapa                        /rladies-xalapa/</a:t>
            </a:r>
            <a:endParaRPr b="0" sz="2200">
              <a:solidFill>
                <a:srgbClr val="999999"/>
              </a:solidFill>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pic>
        <p:nvPicPr>
          <p:cNvPr id="463" name="Google Shape;463;p68"/>
          <p:cNvPicPr preferRelativeResize="0"/>
          <p:nvPr/>
        </p:nvPicPr>
        <p:blipFill>
          <a:blip r:embed="rId4">
            <a:alphaModFix/>
          </a:blip>
          <a:stretch>
            <a:fillRect/>
          </a:stretch>
        </p:blipFill>
        <p:spPr>
          <a:xfrm>
            <a:off x="6213496" y="977075"/>
            <a:ext cx="326707" cy="333375"/>
          </a:xfrm>
          <a:prstGeom prst="rect">
            <a:avLst/>
          </a:prstGeom>
          <a:noFill/>
          <a:ln>
            <a:noFill/>
          </a:ln>
        </p:spPr>
      </p:pic>
      <p:pic>
        <p:nvPicPr>
          <p:cNvPr id="464" name="Google Shape;464;p68"/>
          <p:cNvPicPr preferRelativeResize="0"/>
          <p:nvPr/>
        </p:nvPicPr>
        <p:blipFill>
          <a:blip r:embed="rId4">
            <a:alphaModFix/>
          </a:blip>
          <a:stretch>
            <a:fillRect/>
          </a:stretch>
        </p:blipFill>
        <p:spPr>
          <a:xfrm>
            <a:off x="6213496" y="2005075"/>
            <a:ext cx="326707" cy="333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Google Shape;469;p69"/>
          <p:cNvPicPr preferRelativeResize="0"/>
          <p:nvPr/>
        </p:nvPicPr>
        <p:blipFill>
          <a:blip r:embed="rId3">
            <a:alphaModFix/>
          </a:blip>
          <a:stretch>
            <a:fillRect/>
          </a:stretch>
        </p:blipFill>
        <p:spPr>
          <a:xfrm>
            <a:off x="152400" y="152400"/>
            <a:ext cx="2933700" cy="4105275"/>
          </a:xfrm>
          <a:prstGeom prst="rect">
            <a:avLst/>
          </a:prstGeom>
          <a:noFill/>
          <a:ln>
            <a:noFill/>
          </a:ln>
        </p:spPr>
      </p:pic>
      <p:sp>
        <p:nvSpPr>
          <p:cNvPr id="470" name="Google Shape;470;p69"/>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Perú</a:t>
            </a:r>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Lima                 </a:t>
            </a:r>
            <a:r>
              <a:rPr b="0" lang="en" sz="2200">
                <a:solidFill>
                  <a:srgbClr val="999999"/>
                </a:solidFill>
              </a:rPr>
              <a:t>/rladies-lima/</a:t>
            </a:r>
            <a:endParaRPr b="0" sz="2200">
              <a:solidFill>
                <a:srgbClr val="999999"/>
              </a:solidFill>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pic>
        <p:nvPicPr>
          <p:cNvPr id="471" name="Google Shape;471;p69"/>
          <p:cNvPicPr preferRelativeResize="0"/>
          <p:nvPr/>
        </p:nvPicPr>
        <p:blipFill>
          <a:blip r:embed="rId4">
            <a:alphaModFix/>
          </a:blip>
          <a:stretch>
            <a:fillRect/>
          </a:stretch>
        </p:blipFill>
        <p:spPr>
          <a:xfrm>
            <a:off x="5418921" y="964425"/>
            <a:ext cx="326707" cy="333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Google Shape;476;p70"/>
          <p:cNvPicPr preferRelativeResize="0"/>
          <p:nvPr/>
        </p:nvPicPr>
        <p:blipFill>
          <a:blip r:embed="rId3">
            <a:alphaModFix/>
          </a:blip>
          <a:stretch>
            <a:fillRect/>
          </a:stretch>
        </p:blipFill>
        <p:spPr>
          <a:xfrm>
            <a:off x="152400" y="152400"/>
            <a:ext cx="3619500" cy="2495550"/>
          </a:xfrm>
          <a:prstGeom prst="rect">
            <a:avLst/>
          </a:prstGeom>
          <a:noFill/>
          <a:ln>
            <a:noFill/>
          </a:ln>
        </p:spPr>
      </p:pic>
      <p:sp>
        <p:nvSpPr>
          <p:cNvPr id="477" name="Google Shape;477;p70"/>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República Dominicana</a:t>
            </a:r>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rPr b="0" lang="en" sz="2200">
                <a:solidFill>
                  <a:srgbClr val="999999"/>
                </a:solidFill>
              </a:rPr>
              <a:t>Santo Domingo</a:t>
            </a:r>
            <a:endParaRPr b="0" sz="2200">
              <a:solidFill>
                <a:srgbClr val="999999"/>
              </a:solidFill>
            </a:endParaRPr>
          </a:p>
          <a:p>
            <a:pPr indent="0" lvl="0" marL="0" marR="0" rtl="0" algn="l">
              <a:lnSpc>
                <a:spcPct val="100000"/>
              </a:lnSpc>
              <a:spcBef>
                <a:spcPts val="0"/>
              </a:spcBef>
              <a:spcAft>
                <a:spcPts val="0"/>
              </a:spcAft>
              <a:buNone/>
            </a:pPr>
            <a:r>
              <a:t/>
            </a:r>
            <a:endParaRPr b="0" sz="2200">
              <a:solidFill>
                <a:srgbClr val="999999"/>
              </a:solidFill>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1"/>
          <p:cNvSpPr txBox="1"/>
          <p:nvPr>
            <p:ph type="title"/>
          </p:nvPr>
        </p:nvSpPr>
        <p:spPr>
          <a:xfrm>
            <a:off x="3759425" y="152400"/>
            <a:ext cx="5340000" cy="857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Uruguay</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0" lang="en" sz="2200">
                <a:solidFill>
                  <a:srgbClr val="999999"/>
                </a:solidFill>
              </a:rPr>
              <a:t>Montevideo         /rladies-montevideo/</a:t>
            </a:r>
            <a:endParaRPr b="0" sz="2200">
              <a:solidFill>
                <a:srgbClr val="999999"/>
              </a:solidFill>
            </a:endParaRPr>
          </a:p>
          <a:p>
            <a:pPr indent="0" lvl="0" marL="0" rtl="0" algn="l">
              <a:spcBef>
                <a:spcPts val="0"/>
              </a:spcBef>
              <a:spcAft>
                <a:spcPts val="0"/>
              </a:spcAft>
              <a:buNone/>
            </a:pPr>
            <a:r>
              <a:t/>
            </a:r>
            <a:endParaRPr/>
          </a:p>
        </p:txBody>
      </p:sp>
      <p:pic>
        <p:nvPicPr>
          <p:cNvPr id="483" name="Google Shape;483;p71"/>
          <p:cNvPicPr preferRelativeResize="0"/>
          <p:nvPr/>
        </p:nvPicPr>
        <p:blipFill rotWithShape="1">
          <a:blip r:embed="rId3">
            <a:alphaModFix/>
          </a:blip>
          <a:srcRect b="-114300" l="0" r="0" t="114300"/>
          <a:stretch/>
        </p:blipFill>
        <p:spPr>
          <a:xfrm>
            <a:off x="5673846" y="1464600"/>
            <a:ext cx="326707" cy="333375"/>
          </a:xfrm>
          <a:prstGeom prst="rect">
            <a:avLst/>
          </a:prstGeom>
          <a:noFill/>
          <a:ln>
            <a:noFill/>
          </a:ln>
        </p:spPr>
      </p:pic>
      <p:pic>
        <p:nvPicPr>
          <p:cNvPr id="484" name="Google Shape;484;p71"/>
          <p:cNvPicPr preferRelativeResize="0"/>
          <p:nvPr/>
        </p:nvPicPr>
        <p:blipFill>
          <a:blip r:embed="rId4">
            <a:alphaModFix/>
          </a:blip>
          <a:stretch>
            <a:fillRect/>
          </a:stretch>
        </p:blipFill>
        <p:spPr>
          <a:xfrm>
            <a:off x="121925" y="178725"/>
            <a:ext cx="3581400" cy="2905125"/>
          </a:xfrm>
          <a:prstGeom prst="rect">
            <a:avLst/>
          </a:prstGeom>
          <a:noFill/>
          <a:ln>
            <a:noFill/>
          </a:ln>
        </p:spPr>
      </p:pic>
      <p:pic>
        <p:nvPicPr>
          <p:cNvPr id="485" name="Google Shape;485;p71"/>
          <p:cNvPicPr preferRelativeResize="0"/>
          <p:nvPr/>
        </p:nvPicPr>
        <p:blipFill>
          <a:blip r:embed="rId3">
            <a:alphaModFix/>
          </a:blip>
          <a:stretch>
            <a:fillRect/>
          </a:stretch>
        </p:blipFill>
        <p:spPr>
          <a:xfrm>
            <a:off x="5647521" y="1040625"/>
            <a:ext cx="326707" cy="333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Google Shape;225;p46"/>
          <p:cNvPicPr preferRelativeResize="0"/>
          <p:nvPr/>
        </p:nvPicPr>
        <p:blipFill rotWithShape="1">
          <a:blip r:embed="rId3">
            <a:alphaModFix/>
          </a:blip>
          <a:srcRect b="0" l="504" r="514" t="0"/>
          <a:stretch/>
        </p:blipFill>
        <p:spPr>
          <a:xfrm>
            <a:off x="205975" y="0"/>
            <a:ext cx="4476694" cy="5143504"/>
          </a:xfrm>
          <a:prstGeom prst="rect">
            <a:avLst/>
          </a:prstGeom>
          <a:noFill/>
          <a:ln>
            <a:noFill/>
          </a:ln>
        </p:spPr>
      </p:pic>
      <p:sp>
        <p:nvSpPr>
          <p:cNvPr id="226" name="Google Shape;226;p46"/>
          <p:cNvSpPr txBox="1"/>
          <p:nvPr>
            <p:ph idx="4294967295" type="subTitle"/>
          </p:nvPr>
        </p:nvSpPr>
        <p:spPr>
          <a:xfrm>
            <a:off x="4682675" y="676650"/>
            <a:ext cx="4106400" cy="3790200"/>
          </a:xfrm>
          <a:prstGeom prst="rect">
            <a:avLst/>
          </a:prstGeom>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3000">
                <a:solidFill>
                  <a:srgbClr val="B7B7B7"/>
                </a:solidFill>
              </a:rPr>
              <a:t>Organización global que </a:t>
            </a:r>
            <a:r>
              <a:rPr lang="en" sz="3000">
                <a:solidFill>
                  <a:srgbClr val="88398A"/>
                </a:solidFill>
              </a:rPr>
              <a:t>promueve la diversidad de género</a:t>
            </a:r>
            <a:r>
              <a:rPr lang="en" sz="3000">
                <a:solidFill>
                  <a:srgbClr val="B7B7B7"/>
                </a:solidFill>
              </a:rPr>
              <a:t> en la comunidad de </a:t>
            </a:r>
            <a:r>
              <a:rPr lang="en" sz="3000">
                <a:solidFill>
                  <a:srgbClr val="88398A"/>
                </a:solidFill>
              </a:rPr>
              <a:t>R</a:t>
            </a:r>
            <a:r>
              <a:rPr lang="en" sz="3000">
                <a:solidFill>
                  <a:srgbClr val="B7B7B7"/>
                </a:solidFill>
              </a:rPr>
              <a:t> mediante </a:t>
            </a:r>
            <a:r>
              <a:rPr lang="en" sz="3000">
                <a:solidFill>
                  <a:srgbClr val="88398A"/>
                </a:solidFill>
              </a:rPr>
              <a:t>meetups</a:t>
            </a:r>
            <a:r>
              <a:rPr lang="en" sz="3000">
                <a:solidFill>
                  <a:srgbClr val="B7B7B7"/>
                </a:solidFill>
              </a:rPr>
              <a:t> y </a:t>
            </a:r>
            <a:r>
              <a:rPr lang="en" sz="3000">
                <a:solidFill>
                  <a:srgbClr val="88398A"/>
                </a:solidFill>
              </a:rPr>
              <a:t>mentorías</a:t>
            </a:r>
            <a:r>
              <a:rPr lang="en" sz="3000">
                <a:solidFill>
                  <a:srgbClr val="B7B7B7"/>
                </a:solidFill>
              </a:rPr>
              <a:t> en un espacio </a:t>
            </a:r>
            <a:r>
              <a:rPr lang="en" sz="3000">
                <a:solidFill>
                  <a:srgbClr val="88398B"/>
                </a:solidFill>
              </a:rPr>
              <a:t>seguro</a:t>
            </a:r>
            <a:endParaRPr b="1" sz="3000">
              <a:solidFill>
                <a:srgbClr val="88398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47"/>
          <p:cNvPicPr preferRelativeResize="0"/>
          <p:nvPr/>
        </p:nvPicPr>
        <p:blipFill>
          <a:blip r:embed="rId3">
            <a:alphaModFix/>
          </a:blip>
          <a:stretch>
            <a:fillRect/>
          </a:stretch>
        </p:blipFill>
        <p:spPr>
          <a:xfrm>
            <a:off x="3099650" y="3951025"/>
            <a:ext cx="1850700" cy="1050900"/>
          </a:xfrm>
          <a:prstGeom prst="roundRect">
            <a:avLst>
              <a:gd fmla="val 16667" name="adj"/>
            </a:avLst>
          </a:prstGeom>
          <a:noFill/>
          <a:ln>
            <a:noFill/>
          </a:ln>
        </p:spPr>
      </p:pic>
      <p:pic>
        <p:nvPicPr>
          <p:cNvPr descr="Picture1.jpg" id="232" name="Google Shape;232;p47"/>
          <p:cNvPicPr preferRelativeResize="0"/>
          <p:nvPr/>
        </p:nvPicPr>
        <p:blipFill>
          <a:blip r:embed="rId4">
            <a:alphaModFix/>
          </a:blip>
          <a:stretch>
            <a:fillRect/>
          </a:stretch>
        </p:blipFill>
        <p:spPr>
          <a:xfrm>
            <a:off x="1975300" y="1791575"/>
            <a:ext cx="2975100" cy="1357800"/>
          </a:xfrm>
          <a:prstGeom prst="rect">
            <a:avLst/>
          </a:prstGeom>
          <a:noFill/>
          <a:ln>
            <a:noFill/>
          </a:ln>
        </p:spPr>
      </p:pic>
      <p:sp>
        <p:nvSpPr>
          <p:cNvPr id="233" name="Google Shape;233;p47"/>
          <p:cNvSpPr txBox="1"/>
          <p:nvPr>
            <p:ph type="title"/>
          </p:nvPr>
        </p:nvSpPr>
        <p:spPr>
          <a:xfrm>
            <a:off x="5036925" y="422499"/>
            <a:ext cx="3226800" cy="857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88398A"/>
              </a:buClr>
              <a:buFont typeface="Helvetica Neue"/>
              <a:buNone/>
            </a:pPr>
            <a:r>
              <a:rPr lang="en" sz="3000"/>
              <a:t>Nuestra misión</a:t>
            </a:r>
            <a:endParaRPr sz="3000"/>
          </a:p>
        </p:txBody>
      </p:sp>
      <p:sp>
        <p:nvSpPr>
          <p:cNvPr id="234" name="Google Shape;234;p47"/>
          <p:cNvSpPr txBox="1"/>
          <p:nvPr>
            <p:ph idx="4294967295" type="body"/>
          </p:nvPr>
        </p:nvSpPr>
        <p:spPr>
          <a:xfrm>
            <a:off x="5036925" y="1553075"/>
            <a:ext cx="3949800" cy="2891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 sz="2000">
                <a:solidFill>
                  <a:srgbClr val="88398A"/>
                </a:solidFill>
              </a:rPr>
              <a:t>Más mujeres/género no-binario </a:t>
            </a:r>
            <a:endParaRPr b="0" i="0" sz="2000" u="none" cap="none" strike="noStrike">
              <a:solidFill>
                <a:srgbClr val="88398A"/>
              </a:solidFill>
              <a:latin typeface="Helvetica Neue"/>
              <a:ea typeface="Helvetica Neue"/>
              <a:cs typeface="Helvetica Neue"/>
              <a:sym typeface="Helvetica Neue"/>
            </a:endParaRPr>
          </a:p>
          <a:p>
            <a:pPr indent="-193173" lvl="0" marL="180473" marR="0" rtl="0" algn="l">
              <a:lnSpc>
                <a:spcPct val="100000"/>
              </a:lnSpc>
              <a:spcBef>
                <a:spcPts val="0"/>
              </a:spcBef>
              <a:spcAft>
                <a:spcPts val="0"/>
              </a:spcAft>
              <a:buClr>
                <a:srgbClr val="88398A"/>
              </a:buClr>
              <a:buSzPts val="2000"/>
              <a:buFont typeface="Helvetica Neue"/>
              <a:buChar char="•"/>
            </a:pPr>
            <a:r>
              <a:rPr lang="en" sz="2000">
                <a:solidFill>
                  <a:srgbClr val="88398A"/>
                </a:solidFill>
              </a:rPr>
              <a:t>programadoras</a:t>
            </a:r>
            <a:endParaRPr sz="2000">
              <a:solidFill>
                <a:srgbClr val="88398A"/>
              </a:solidFill>
            </a:endParaRPr>
          </a:p>
          <a:p>
            <a:pPr indent="-193173" lvl="0" marL="180473" marR="0" rtl="0" algn="l">
              <a:lnSpc>
                <a:spcPct val="100000"/>
              </a:lnSpc>
              <a:spcBef>
                <a:spcPts val="0"/>
              </a:spcBef>
              <a:spcAft>
                <a:spcPts val="0"/>
              </a:spcAft>
              <a:buClr>
                <a:srgbClr val="88398A"/>
              </a:buClr>
              <a:buSzPts val="2000"/>
              <a:buFont typeface="Helvetica Neue"/>
              <a:buChar char="•"/>
            </a:pPr>
            <a:r>
              <a:rPr lang="en" sz="2000">
                <a:solidFill>
                  <a:srgbClr val="88398A"/>
                </a:solidFill>
              </a:rPr>
              <a:t>desarrolladoras</a:t>
            </a:r>
            <a:endParaRPr sz="2000">
              <a:solidFill>
                <a:srgbClr val="88398A"/>
              </a:solidFill>
            </a:endParaRPr>
          </a:p>
          <a:p>
            <a:pPr indent="-193173" lvl="0" marL="180473" marR="0" rtl="0" algn="l">
              <a:lnSpc>
                <a:spcPct val="100000"/>
              </a:lnSpc>
              <a:spcBef>
                <a:spcPts val="0"/>
              </a:spcBef>
              <a:spcAft>
                <a:spcPts val="0"/>
              </a:spcAft>
              <a:buClr>
                <a:srgbClr val="88398A"/>
              </a:buClr>
              <a:buSzPts val="2000"/>
              <a:buFont typeface="Helvetica Neue"/>
              <a:buChar char="•"/>
            </a:pPr>
            <a:r>
              <a:rPr lang="en" sz="2000">
                <a:solidFill>
                  <a:srgbClr val="88398A"/>
                </a:solidFill>
              </a:rPr>
              <a:t>expositoras</a:t>
            </a:r>
            <a:endParaRPr sz="2000">
              <a:solidFill>
                <a:srgbClr val="88398A"/>
              </a:solidFill>
            </a:endParaRPr>
          </a:p>
          <a:p>
            <a:pPr indent="-193173" lvl="0" marL="180473" marR="0" rtl="0" algn="l">
              <a:lnSpc>
                <a:spcPct val="100000"/>
              </a:lnSpc>
              <a:spcBef>
                <a:spcPts val="0"/>
              </a:spcBef>
              <a:spcAft>
                <a:spcPts val="0"/>
              </a:spcAft>
              <a:buClr>
                <a:srgbClr val="88398A"/>
              </a:buClr>
              <a:buSzPts val="2000"/>
              <a:buFont typeface="Helvetica Neue"/>
              <a:buChar char="•"/>
            </a:pPr>
            <a:r>
              <a:rPr lang="en" sz="2000">
                <a:solidFill>
                  <a:srgbClr val="88398A"/>
                </a:solidFill>
              </a:rPr>
              <a:t>líderes</a:t>
            </a:r>
            <a:endParaRPr sz="2000">
              <a:solidFill>
                <a:srgbClr val="88398A"/>
              </a:solidFill>
            </a:endParaRPr>
          </a:p>
          <a:p>
            <a:pPr indent="0" lvl="0" marL="0" marR="0" rtl="0" algn="l">
              <a:lnSpc>
                <a:spcPct val="100000"/>
              </a:lnSpc>
              <a:spcBef>
                <a:spcPts val="0"/>
              </a:spcBef>
              <a:spcAft>
                <a:spcPts val="0"/>
              </a:spcAft>
              <a:buClr>
                <a:srgbClr val="000000"/>
              </a:buClr>
              <a:buFont typeface="Helvetica Neue"/>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88398B"/>
              </a:buClr>
              <a:buFont typeface="Helvetica Neue"/>
              <a:buNone/>
            </a:pPr>
            <a:r>
              <a:rPr lang="en">
                <a:solidFill>
                  <a:srgbClr val="88398B"/>
                </a:solidFill>
              </a:rPr>
              <a:t>Más gente fantástica desarrollando paquetes y siendo parte de la comunidad.</a:t>
            </a:r>
            <a:endParaRPr/>
          </a:p>
        </p:txBody>
      </p:sp>
      <p:pic>
        <p:nvPicPr>
          <p:cNvPr id="235" name="Google Shape;235;p47"/>
          <p:cNvPicPr preferRelativeResize="0"/>
          <p:nvPr/>
        </p:nvPicPr>
        <p:blipFill>
          <a:blip r:embed="rId5">
            <a:alphaModFix/>
          </a:blip>
          <a:stretch>
            <a:fillRect/>
          </a:stretch>
        </p:blipFill>
        <p:spPr>
          <a:xfrm>
            <a:off x="292002" y="3935572"/>
            <a:ext cx="1455600" cy="1081800"/>
          </a:xfrm>
          <a:prstGeom prst="roundRect">
            <a:avLst>
              <a:gd fmla="val 16667" name="adj"/>
            </a:avLst>
          </a:prstGeom>
          <a:noFill/>
          <a:ln>
            <a:noFill/>
          </a:ln>
        </p:spPr>
      </p:pic>
      <p:pic>
        <p:nvPicPr>
          <p:cNvPr id="236" name="Google Shape;236;p47"/>
          <p:cNvPicPr preferRelativeResize="0"/>
          <p:nvPr/>
        </p:nvPicPr>
        <p:blipFill>
          <a:blip r:embed="rId6">
            <a:alphaModFix/>
          </a:blip>
          <a:stretch>
            <a:fillRect/>
          </a:stretch>
        </p:blipFill>
        <p:spPr>
          <a:xfrm>
            <a:off x="1617525" y="3623975"/>
            <a:ext cx="1850801" cy="1388094"/>
          </a:xfrm>
          <a:prstGeom prst="rect">
            <a:avLst/>
          </a:prstGeom>
          <a:noFill/>
          <a:ln>
            <a:noFill/>
          </a:ln>
        </p:spPr>
      </p:pic>
      <p:pic>
        <p:nvPicPr>
          <p:cNvPr id="237" name="Google Shape;237;p47"/>
          <p:cNvPicPr preferRelativeResize="0"/>
          <p:nvPr/>
        </p:nvPicPr>
        <p:blipFill>
          <a:blip r:embed="rId7">
            <a:alphaModFix/>
          </a:blip>
          <a:stretch>
            <a:fillRect/>
          </a:stretch>
        </p:blipFill>
        <p:spPr>
          <a:xfrm>
            <a:off x="3099600" y="2879200"/>
            <a:ext cx="1850800" cy="1227300"/>
          </a:xfrm>
          <a:prstGeom prst="rect">
            <a:avLst/>
          </a:prstGeom>
          <a:noFill/>
          <a:ln>
            <a:noFill/>
          </a:ln>
        </p:spPr>
      </p:pic>
      <p:pic>
        <p:nvPicPr>
          <p:cNvPr descr="Screen Shot 2017-06-18 at 5.35.58 PM.png" id="238" name="Google Shape;238;p47"/>
          <p:cNvPicPr preferRelativeResize="0"/>
          <p:nvPr/>
        </p:nvPicPr>
        <p:blipFill rotWithShape="1">
          <a:blip r:embed="rId8">
            <a:alphaModFix/>
          </a:blip>
          <a:srcRect b="0" l="0" r="0" t="25283"/>
          <a:stretch/>
        </p:blipFill>
        <p:spPr>
          <a:xfrm>
            <a:off x="292000" y="164975"/>
            <a:ext cx="2975100" cy="1388100"/>
          </a:xfrm>
          <a:prstGeom prst="roundRect">
            <a:avLst>
              <a:gd fmla="val 16667" name="adj"/>
            </a:avLst>
          </a:prstGeom>
          <a:noFill/>
          <a:ln>
            <a:noFill/>
          </a:ln>
        </p:spPr>
      </p:pic>
      <p:pic>
        <p:nvPicPr>
          <p:cNvPr id="239" name="Google Shape;239;p47"/>
          <p:cNvPicPr preferRelativeResize="0"/>
          <p:nvPr/>
        </p:nvPicPr>
        <p:blipFill>
          <a:blip r:embed="rId9">
            <a:alphaModFix/>
          </a:blip>
          <a:stretch>
            <a:fillRect/>
          </a:stretch>
        </p:blipFill>
        <p:spPr>
          <a:xfrm>
            <a:off x="292000" y="1628228"/>
            <a:ext cx="1752300" cy="1314300"/>
          </a:xfrm>
          <a:prstGeom prst="rect">
            <a:avLst/>
          </a:prstGeom>
          <a:noFill/>
          <a:ln>
            <a:noFill/>
          </a:ln>
        </p:spPr>
      </p:pic>
      <p:pic>
        <p:nvPicPr>
          <p:cNvPr id="240" name="Google Shape;240;p47"/>
          <p:cNvPicPr preferRelativeResize="0"/>
          <p:nvPr/>
        </p:nvPicPr>
        <p:blipFill>
          <a:blip r:embed="rId10">
            <a:alphaModFix/>
          </a:blip>
          <a:stretch>
            <a:fillRect/>
          </a:stretch>
        </p:blipFill>
        <p:spPr>
          <a:xfrm>
            <a:off x="292000" y="1157675"/>
            <a:ext cx="4658400" cy="775800"/>
          </a:xfrm>
          <a:prstGeom prst="rect">
            <a:avLst/>
          </a:prstGeom>
          <a:noFill/>
          <a:ln>
            <a:noFill/>
          </a:ln>
        </p:spPr>
      </p:pic>
      <p:pic>
        <p:nvPicPr>
          <p:cNvPr descr="WhatsApp Image 2017-06-12 at 17.59.25.jpeg" id="241" name="Google Shape;241;p47"/>
          <p:cNvPicPr preferRelativeResize="0"/>
          <p:nvPr/>
        </p:nvPicPr>
        <p:blipFill rotWithShape="1">
          <a:blip r:embed="rId11">
            <a:alphaModFix/>
          </a:blip>
          <a:srcRect b="0" l="0" r="0" t="13785"/>
          <a:stretch/>
        </p:blipFill>
        <p:spPr>
          <a:xfrm>
            <a:off x="2944975" y="164975"/>
            <a:ext cx="2005500" cy="1152000"/>
          </a:xfrm>
          <a:prstGeom prst="roundRect">
            <a:avLst>
              <a:gd fmla="val 16667" name="adj"/>
            </a:avLst>
          </a:prstGeom>
          <a:noFill/>
          <a:ln>
            <a:noFill/>
          </a:ln>
        </p:spPr>
      </p:pic>
      <p:pic>
        <p:nvPicPr>
          <p:cNvPr descr="Picture2.jpg" id="242" name="Google Shape;242;p47"/>
          <p:cNvPicPr preferRelativeResize="0"/>
          <p:nvPr/>
        </p:nvPicPr>
        <p:blipFill rotWithShape="1">
          <a:blip r:embed="rId12">
            <a:alphaModFix/>
          </a:blip>
          <a:srcRect b="0" l="19936" r="12890" t="0"/>
          <a:stretch/>
        </p:blipFill>
        <p:spPr>
          <a:xfrm>
            <a:off x="291999" y="2835700"/>
            <a:ext cx="2879700" cy="1314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48"/>
          <p:cNvPicPr preferRelativeResize="0"/>
          <p:nvPr/>
        </p:nvPicPr>
        <p:blipFill rotWithShape="1">
          <a:blip r:embed="rId3">
            <a:alphaModFix/>
          </a:blip>
          <a:srcRect b="4452" l="0" r="0" t="0"/>
          <a:stretch/>
        </p:blipFill>
        <p:spPr>
          <a:xfrm>
            <a:off x="152400" y="321400"/>
            <a:ext cx="8233850" cy="4720350"/>
          </a:xfrm>
          <a:prstGeom prst="rect">
            <a:avLst/>
          </a:prstGeom>
          <a:noFill/>
          <a:ln>
            <a:noFill/>
          </a:ln>
        </p:spPr>
      </p:pic>
      <p:sp>
        <p:nvSpPr>
          <p:cNvPr id="248" name="Google Shape;248;p48"/>
          <p:cNvSpPr txBox="1"/>
          <p:nvPr>
            <p:ph type="title"/>
          </p:nvPr>
        </p:nvSpPr>
        <p:spPr>
          <a:xfrm>
            <a:off x="954750" y="120650"/>
            <a:ext cx="7234500" cy="58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2400">
                <a:solidFill>
                  <a:srgbClr val="88398A"/>
                </a:solidFill>
              </a:rPr>
              <a:t>Crecimiento de </a:t>
            </a:r>
            <a:r>
              <a:rPr lang="en" sz="2400"/>
              <a:t>los seguidores en twitter</a:t>
            </a:r>
            <a:endParaRPr sz="24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9"/>
          <p:cNvSpPr txBox="1"/>
          <p:nvPr>
            <p:ph type="title"/>
          </p:nvPr>
        </p:nvSpPr>
        <p:spPr>
          <a:xfrm>
            <a:off x="1201997" y="219300"/>
            <a:ext cx="6740100" cy="85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solidFill>
                  <a:srgbClr val="88398A"/>
                </a:solidFill>
              </a:rPr>
              <a:t>Crecimiento de </a:t>
            </a:r>
            <a:r>
              <a:rPr b="1" i="0" lang="en" sz="4000" u="none" cap="none" strike="noStrike">
                <a:solidFill>
                  <a:srgbClr val="88398A"/>
                </a:solidFill>
                <a:latin typeface="Helvetica Neue"/>
                <a:ea typeface="Helvetica Neue"/>
                <a:cs typeface="Helvetica Neue"/>
                <a:sym typeface="Helvetica Neue"/>
              </a:rPr>
              <a:t>R-Ladies</a:t>
            </a:r>
            <a:endParaRPr sz="4000">
              <a:solidFill>
                <a:srgbClr val="999999"/>
              </a:solidFill>
            </a:endParaRPr>
          </a:p>
        </p:txBody>
      </p:sp>
      <p:grpSp>
        <p:nvGrpSpPr>
          <p:cNvPr id="254" name="Google Shape;254;p49"/>
          <p:cNvGrpSpPr/>
          <p:nvPr/>
        </p:nvGrpSpPr>
        <p:grpSpPr>
          <a:xfrm>
            <a:off x="3570689" y="1435180"/>
            <a:ext cx="2187963" cy="2187963"/>
            <a:chOff x="0" y="0"/>
            <a:chExt cx="2490000" cy="2490000"/>
          </a:xfrm>
        </p:grpSpPr>
        <p:sp>
          <p:nvSpPr>
            <p:cNvPr id="255" name="Google Shape;255;p49"/>
            <p:cNvSpPr/>
            <p:nvPr/>
          </p:nvSpPr>
          <p:spPr>
            <a:xfrm>
              <a:off x="0" y="0"/>
              <a:ext cx="2490000" cy="2490000"/>
            </a:xfrm>
            <a:prstGeom prst="ellipse">
              <a:avLst/>
            </a:prstGeom>
            <a:solidFill>
              <a:srgbClr val="FFFFFF"/>
            </a:solidFill>
            <a:ln cap="flat" cmpd="sng" w="76200">
              <a:solidFill>
                <a:srgbClr val="D3D3D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9"/>
            <p:cNvSpPr/>
            <p:nvPr/>
          </p:nvSpPr>
          <p:spPr>
            <a:xfrm>
              <a:off x="364641" y="755315"/>
              <a:ext cx="1931100" cy="979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Titillium Web"/>
                <a:buNone/>
              </a:pPr>
              <a:r>
                <a:rPr b="1" lang="en" sz="4800">
                  <a:solidFill>
                    <a:srgbClr val="88398A"/>
                  </a:solidFill>
                  <a:latin typeface="Titillium Web"/>
                  <a:ea typeface="Titillium Web"/>
                  <a:cs typeface="Titillium Web"/>
                  <a:sym typeface="Titillium Web"/>
                </a:rPr>
                <a:t>121</a:t>
              </a:r>
              <a:r>
                <a:rPr b="1" i="0" lang="en" sz="4800" u="none" cap="none" strike="noStrike">
                  <a:solidFill>
                    <a:srgbClr val="88398A"/>
                  </a:solidFill>
                  <a:latin typeface="Titillium Web"/>
                  <a:ea typeface="Titillium Web"/>
                  <a:cs typeface="Titillium Web"/>
                  <a:sym typeface="Titillium Web"/>
                </a:rPr>
                <a:t>+</a:t>
              </a:r>
              <a:r>
                <a:rPr b="1" i="0" lang="en" sz="2400" u="none" cap="none" strike="noStrike">
                  <a:solidFill>
                    <a:srgbClr val="88398A"/>
                  </a:solidFill>
                  <a:latin typeface="Titillium Web"/>
                  <a:ea typeface="Titillium Web"/>
                  <a:cs typeface="Titillium Web"/>
                  <a:sym typeface="Titillium Web"/>
                </a:rPr>
                <a:t> </a:t>
              </a:r>
              <a:r>
                <a:rPr b="1" lang="en" sz="2400">
                  <a:solidFill>
                    <a:srgbClr val="88398A"/>
                  </a:solidFill>
                  <a:latin typeface="Titillium Web"/>
                  <a:ea typeface="Titillium Web"/>
                  <a:cs typeface="Titillium Web"/>
                  <a:sym typeface="Titillium Web"/>
                </a:rPr>
                <a:t>ciudades</a:t>
              </a:r>
              <a:endParaRPr/>
            </a:p>
          </p:txBody>
        </p:sp>
      </p:grpSp>
      <p:grpSp>
        <p:nvGrpSpPr>
          <p:cNvPr id="257" name="Google Shape;257;p49"/>
          <p:cNvGrpSpPr/>
          <p:nvPr/>
        </p:nvGrpSpPr>
        <p:grpSpPr>
          <a:xfrm>
            <a:off x="845697" y="1398518"/>
            <a:ext cx="2291035" cy="2183218"/>
            <a:chOff x="294127" y="416814"/>
            <a:chExt cx="2607300" cy="2484600"/>
          </a:xfrm>
        </p:grpSpPr>
        <p:sp>
          <p:nvSpPr>
            <p:cNvPr id="258" name="Google Shape;258;p49"/>
            <p:cNvSpPr/>
            <p:nvPr/>
          </p:nvSpPr>
          <p:spPr>
            <a:xfrm>
              <a:off x="294127" y="416814"/>
              <a:ext cx="2607300" cy="2484600"/>
            </a:xfrm>
            <a:prstGeom prst="ellipse">
              <a:avLst/>
            </a:prstGeom>
            <a:solidFill>
              <a:srgbClr val="88398A"/>
            </a:solidFill>
            <a:ln cap="flat" cmpd="sng" w="76200">
              <a:solidFill>
                <a:srgbClr val="EAEFF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9"/>
            <p:cNvSpPr/>
            <p:nvPr/>
          </p:nvSpPr>
          <p:spPr>
            <a:xfrm>
              <a:off x="571987" y="859971"/>
              <a:ext cx="2051700" cy="1598400"/>
            </a:xfrm>
            <a:prstGeom prst="rect">
              <a:avLst/>
            </a:prstGeom>
            <a:noFill/>
            <a:ln cap="flat" cmpd="sng" w="9525">
              <a:solidFill>
                <a:srgbClr val="EAEFF1">
                  <a:alpha val="0"/>
                </a:srgbClr>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Titillium Web"/>
                <a:buNone/>
              </a:pPr>
              <a:r>
                <a:rPr b="1" lang="en" sz="4800">
                  <a:solidFill>
                    <a:srgbClr val="FFFFFF"/>
                  </a:solidFill>
                  <a:latin typeface="Titillium Web"/>
                  <a:ea typeface="Titillium Web"/>
                  <a:cs typeface="Titillium Web"/>
                  <a:sym typeface="Titillium Web"/>
                </a:rPr>
                <a:t>38</a:t>
              </a:r>
              <a:r>
                <a:rPr b="1" i="0" lang="en" sz="4800" u="none" cap="none" strike="noStrike">
                  <a:solidFill>
                    <a:srgbClr val="FFFFFF"/>
                  </a:solidFill>
                  <a:latin typeface="Titillium Web"/>
                  <a:ea typeface="Titillium Web"/>
                  <a:cs typeface="Titillium Web"/>
                  <a:sym typeface="Titillium Web"/>
                </a:rPr>
                <a:t>+</a:t>
              </a:r>
              <a:r>
                <a:rPr b="1" i="0" lang="en" sz="2400" u="none" cap="none" strike="noStrike">
                  <a:solidFill>
                    <a:srgbClr val="FFFFFF"/>
                  </a:solidFill>
                  <a:latin typeface="Titillium Web"/>
                  <a:ea typeface="Titillium Web"/>
                  <a:cs typeface="Titillium Web"/>
                  <a:sym typeface="Titillium Web"/>
                </a:rPr>
                <a:t> </a:t>
              </a:r>
              <a:r>
                <a:rPr b="1" lang="en" sz="2400">
                  <a:solidFill>
                    <a:srgbClr val="FFFFFF"/>
                  </a:solidFill>
                  <a:latin typeface="Titillium Web"/>
                  <a:ea typeface="Titillium Web"/>
                  <a:cs typeface="Titillium Web"/>
                  <a:sym typeface="Titillium Web"/>
                </a:rPr>
                <a:t>países</a:t>
              </a:r>
              <a:endParaRPr/>
            </a:p>
          </p:txBody>
        </p:sp>
      </p:grpSp>
      <p:grpSp>
        <p:nvGrpSpPr>
          <p:cNvPr id="260" name="Google Shape;260;p49"/>
          <p:cNvGrpSpPr/>
          <p:nvPr/>
        </p:nvGrpSpPr>
        <p:grpSpPr>
          <a:xfrm>
            <a:off x="6069742" y="1375850"/>
            <a:ext cx="2361556" cy="2228559"/>
            <a:chOff x="0" y="0"/>
            <a:chExt cx="2687556" cy="2536200"/>
          </a:xfrm>
        </p:grpSpPr>
        <p:sp>
          <p:nvSpPr>
            <p:cNvPr id="261" name="Google Shape;261;p49"/>
            <p:cNvSpPr/>
            <p:nvPr/>
          </p:nvSpPr>
          <p:spPr>
            <a:xfrm>
              <a:off x="0" y="0"/>
              <a:ext cx="2536200" cy="2536200"/>
            </a:xfrm>
            <a:prstGeom prst="ellipse">
              <a:avLst/>
            </a:prstGeom>
            <a:solidFill>
              <a:srgbClr val="88398A"/>
            </a:solidFill>
            <a:ln cap="flat" cmpd="sng" w="76200">
              <a:solidFill>
                <a:srgbClr val="EAEFF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9"/>
            <p:cNvSpPr/>
            <p:nvPr/>
          </p:nvSpPr>
          <p:spPr>
            <a:xfrm>
              <a:off x="46356" y="569506"/>
              <a:ext cx="2641200" cy="1397100"/>
            </a:xfrm>
            <a:prstGeom prst="rect">
              <a:avLst/>
            </a:prstGeom>
            <a:noFill/>
            <a:ln cap="flat" cmpd="sng" w="9525">
              <a:solidFill>
                <a:srgbClr val="EAEFF1">
                  <a:alpha val="0"/>
                </a:srgbClr>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Titillium Web"/>
                <a:buNone/>
              </a:pPr>
              <a:r>
                <a:rPr b="1" lang="en" sz="4800">
                  <a:solidFill>
                    <a:srgbClr val="FFFFFF"/>
                  </a:solidFill>
                  <a:latin typeface="Titillium Web"/>
                  <a:ea typeface="Titillium Web"/>
                  <a:cs typeface="Titillium Web"/>
                  <a:sym typeface="Titillium Web"/>
                </a:rPr>
                <a:t>28k</a:t>
              </a:r>
              <a:r>
                <a:rPr b="1" i="0" lang="en" sz="4800" u="none" cap="none" strike="noStrike">
                  <a:solidFill>
                    <a:srgbClr val="FFFFFF"/>
                  </a:solidFill>
                  <a:latin typeface="Titillium Web"/>
                  <a:ea typeface="Titillium Web"/>
                  <a:cs typeface="Titillium Web"/>
                  <a:sym typeface="Titillium Web"/>
                </a:rPr>
                <a:t>+</a:t>
              </a:r>
              <a:endParaRPr b="1" sz="4800">
                <a:solidFill>
                  <a:srgbClr val="FFFFFF"/>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FFFFFF"/>
                </a:buClr>
                <a:buFont typeface="Titillium Web"/>
                <a:buNone/>
              </a:pPr>
              <a:r>
                <a:rPr b="1" lang="en" sz="2400">
                  <a:solidFill>
                    <a:srgbClr val="FFFFFF"/>
                  </a:solidFill>
                  <a:latin typeface="Titillium Web"/>
                  <a:ea typeface="Titillium Web"/>
                  <a:cs typeface="Titillium Web"/>
                  <a:sym typeface="Titillium Web"/>
                </a:rPr>
                <a:t>miembros</a:t>
              </a:r>
              <a:endParaRPr/>
            </a:p>
          </p:txBody>
        </p:sp>
      </p:grpSp>
      <p:sp>
        <p:nvSpPr>
          <p:cNvPr id="263" name="Google Shape;263;p49"/>
          <p:cNvSpPr/>
          <p:nvPr/>
        </p:nvSpPr>
        <p:spPr>
          <a:xfrm>
            <a:off x="1471050" y="3827350"/>
            <a:ext cx="6201900" cy="855900"/>
          </a:xfrm>
          <a:prstGeom prst="roundRect">
            <a:avLst>
              <a:gd fmla="val 16667" name="adj"/>
            </a:avLst>
          </a:prstGeom>
          <a:solidFill>
            <a:srgbClr val="8839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9"/>
          <p:cNvSpPr/>
          <p:nvPr/>
        </p:nvSpPr>
        <p:spPr>
          <a:xfrm>
            <a:off x="1471050" y="3827350"/>
            <a:ext cx="6201900" cy="857400"/>
          </a:xfrm>
          <a:prstGeom prst="rect">
            <a:avLst/>
          </a:prstGeom>
          <a:noFill/>
          <a:ln>
            <a:noFill/>
          </a:ln>
        </p:spPr>
        <p:txBody>
          <a:bodyPr anchorCtr="0" anchor="ctr" bIns="91400" lIns="91400" spcFirstLastPara="1" rIns="91400" wrap="square" tIns="91400">
            <a:noAutofit/>
          </a:bodyPr>
          <a:lstStyle/>
          <a:p>
            <a:pPr indent="-482600" lvl="0" marL="457200" marR="0" rtl="0" algn="ctr">
              <a:lnSpc>
                <a:spcPct val="100000"/>
              </a:lnSpc>
              <a:spcBef>
                <a:spcPts val="0"/>
              </a:spcBef>
              <a:spcAft>
                <a:spcPts val="0"/>
              </a:spcAft>
              <a:buClr>
                <a:srgbClr val="FFFFFF"/>
              </a:buClr>
              <a:buSzPts val="4000"/>
              <a:buFont typeface="Titillium Web"/>
              <a:buChar char="+"/>
            </a:pPr>
            <a:r>
              <a:rPr b="1" lang="en" sz="4000">
                <a:solidFill>
                  <a:srgbClr val="FFFFFF"/>
                </a:solidFill>
                <a:latin typeface="Titillium Web"/>
                <a:ea typeface="Titillium Web"/>
                <a:cs typeface="Titillium Web"/>
                <a:sym typeface="Titillium Web"/>
              </a:rPr>
              <a:t>R-Ladies remote</a:t>
            </a:r>
            <a:endParaRPr sz="4000"/>
          </a:p>
        </p:txBody>
      </p:sp>
      <p:sp>
        <p:nvSpPr>
          <p:cNvPr id="265" name="Google Shape;265;p49"/>
          <p:cNvSpPr txBox="1"/>
          <p:nvPr/>
        </p:nvSpPr>
        <p:spPr>
          <a:xfrm>
            <a:off x="3167100" y="4631450"/>
            <a:ext cx="2902500" cy="58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gqueiroz.shinyapps.io/rshinylady/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50"/>
          <p:cNvPicPr preferRelativeResize="0"/>
          <p:nvPr/>
        </p:nvPicPr>
        <p:blipFill rotWithShape="1">
          <a:blip r:embed="rId3">
            <a:alphaModFix/>
          </a:blip>
          <a:srcRect b="-821" l="3843" r="11302" t="21089"/>
          <a:stretch/>
        </p:blipFill>
        <p:spPr>
          <a:xfrm>
            <a:off x="654375" y="1289825"/>
            <a:ext cx="7835252" cy="3693166"/>
          </a:xfrm>
          <a:prstGeom prst="rect">
            <a:avLst/>
          </a:prstGeom>
          <a:noFill/>
          <a:ln>
            <a:noFill/>
          </a:ln>
        </p:spPr>
      </p:pic>
      <p:sp>
        <p:nvSpPr>
          <p:cNvPr id="271" name="Google Shape;271;p50"/>
          <p:cNvSpPr/>
          <p:nvPr/>
        </p:nvSpPr>
        <p:spPr>
          <a:xfrm>
            <a:off x="769151" y="354700"/>
            <a:ext cx="7605600" cy="810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88398A"/>
              </a:buClr>
              <a:buFont typeface="Helvetica Neue"/>
              <a:buNone/>
            </a:pPr>
            <a:r>
              <a:rPr b="1" lang="en" sz="4000">
                <a:solidFill>
                  <a:srgbClr val="999999"/>
                </a:solidFill>
                <a:latin typeface="Helvetica Neue"/>
                <a:ea typeface="Helvetica Neue"/>
                <a:cs typeface="Helvetica Neue"/>
                <a:sym typeface="Helvetica Neue"/>
              </a:rPr>
              <a:t>La comunidad </a:t>
            </a:r>
            <a:r>
              <a:rPr b="1" i="0" lang="en" sz="4000" u="none" cap="none" strike="noStrike">
                <a:solidFill>
                  <a:srgbClr val="88398A"/>
                </a:solidFill>
                <a:latin typeface="Helvetica Neue"/>
                <a:ea typeface="Helvetica Neue"/>
                <a:cs typeface="Helvetica Neue"/>
                <a:sym typeface="Helvetica Neue"/>
              </a:rPr>
              <a:t>R-Ladies </a:t>
            </a:r>
            <a:endParaRPr sz="4000">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51"/>
          <p:cNvSpPr txBox="1"/>
          <p:nvPr>
            <p:ph type="title"/>
          </p:nvPr>
        </p:nvSpPr>
        <p:spPr>
          <a:xfrm>
            <a:off x="1201997" y="143100"/>
            <a:ext cx="6740100" cy="8574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solidFill>
                  <a:srgbClr val="88398A"/>
                </a:solidFill>
              </a:rPr>
              <a:t>Website </a:t>
            </a:r>
            <a:r>
              <a:rPr lang="en" sz="3000">
                <a:solidFill>
                  <a:srgbClr val="999999"/>
                </a:solidFill>
              </a:rPr>
              <a:t>rladies.org</a:t>
            </a:r>
            <a:endParaRPr sz="3000">
              <a:solidFill>
                <a:srgbClr val="999999"/>
              </a:solidFill>
            </a:endParaRPr>
          </a:p>
        </p:txBody>
      </p:sp>
      <p:pic>
        <p:nvPicPr>
          <p:cNvPr id="277" name="Google Shape;277;p51"/>
          <p:cNvPicPr preferRelativeResize="0"/>
          <p:nvPr/>
        </p:nvPicPr>
        <p:blipFill rotWithShape="1">
          <a:blip r:embed="rId3">
            <a:alphaModFix/>
          </a:blip>
          <a:srcRect b="20557" l="19087" r="19081" t="15995"/>
          <a:stretch/>
        </p:blipFill>
        <p:spPr>
          <a:xfrm>
            <a:off x="5017000" y="1023575"/>
            <a:ext cx="2550974" cy="1969976"/>
          </a:xfrm>
          <a:prstGeom prst="rect">
            <a:avLst/>
          </a:prstGeom>
          <a:noFill/>
          <a:ln cap="flat" cmpd="sng" w="9525">
            <a:solidFill>
              <a:srgbClr val="88398A"/>
            </a:solidFill>
            <a:prstDash val="solid"/>
            <a:round/>
            <a:headEnd len="sm" w="sm" type="none"/>
            <a:tailEnd len="sm" w="sm" type="none"/>
          </a:ln>
        </p:spPr>
      </p:pic>
      <p:pic>
        <p:nvPicPr>
          <p:cNvPr id="278" name="Google Shape;278;p51"/>
          <p:cNvPicPr preferRelativeResize="0"/>
          <p:nvPr/>
        </p:nvPicPr>
        <p:blipFill rotWithShape="1">
          <a:blip r:embed="rId4">
            <a:alphaModFix/>
          </a:blip>
          <a:srcRect b="53497" l="19177" r="19177" t="0"/>
          <a:stretch/>
        </p:blipFill>
        <p:spPr>
          <a:xfrm>
            <a:off x="2556550" y="2096075"/>
            <a:ext cx="2757926" cy="2862924"/>
          </a:xfrm>
          <a:prstGeom prst="rect">
            <a:avLst/>
          </a:prstGeom>
          <a:noFill/>
          <a:ln cap="flat" cmpd="sng" w="9525">
            <a:solidFill>
              <a:srgbClr val="88398A"/>
            </a:solidFill>
            <a:prstDash val="solid"/>
            <a:round/>
            <a:headEnd len="sm" w="sm" type="none"/>
            <a:tailEnd len="sm" w="sm" type="none"/>
          </a:ln>
        </p:spPr>
      </p:pic>
      <p:pic>
        <p:nvPicPr>
          <p:cNvPr id="279" name="Google Shape;279;p51"/>
          <p:cNvPicPr preferRelativeResize="0"/>
          <p:nvPr/>
        </p:nvPicPr>
        <p:blipFill rotWithShape="1">
          <a:blip r:embed="rId5">
            <a:alphaModFix/>
          </a:blip>
          <a:srcRect b="74152" l="27968" r="35717" t="2405"/>
          <a:stretch/>
        </p:blipFill>
        <p:spPr>
          <a:xfrm>
            <a:off x="7626600" y="890675"/>
            <a:ext cx="1238650" cy="3949385"/>
          </a:xfrm>
          <a:prstGeom prst="rect">
            <a:avLst/>
          </a:prstGeom>
          <a:noFill/>
          <a:ln cap="flat" cmpd="sng" w="9525">
            <a:solidFill>
              <a:srgbClr val="88398A"/>
            </a:solidFill>
            <a:prstDash val="solid"/>
            <a:round/>
            <a:headEnd len="sm" w="sm" type="none"/>
            <a:tailEnd len="sm" w="sm" type="none"/>
          </a:ln>
        </p:spPr>
      </p:pic>
      <p:pic>
        <p:nvPicPr>
          <p:cNvPr id="280" name="Google Shape;280;p51"/>
          <p:cNvPicPr preferRelativeResize="0"/>
          <p:nvPr/>
        </p:nvPicPr>
        <p:blipFill rotWithShape="1">
          <a:blip r:embed="rId6">
            <a:alphaModFix/>
          </a:blip>
          <a:srcRect b="67618" l="19358" r="19358" t="0"/>
          <a:stretch/>
        </p:blipFill>
        <p:spPr>
          <a:xfrm>
            <a:off x="329573" y="890675"/>
            <a:ext cx="3182050" cy="2235777"/>
          </a:xfrm>
          <a:prstGeom prst="rect">
            <a:avLst/>
          </a:prstGeom>
          <a:noFill/>
          <a:ln cap="flat" cmpd="sng" w="9525">
            <a:solidFill>
              <a:srgbClr val="88398A"/>
            </a:solidFill>
            <a:prstDash val="solid"/>
            <a:round/>
            <a:headEnd len="sm" w="sm" type="none"/>
            <a:tailEnd len="sm" w="sm" type="none"/>
          </a:ln>
        </p:spPr>
      </p:pic>
      <p:sp>
        <p:nvSpPr>
          <p:cNvPr id="281" name="Google Shape;281;p51"/>
          <p:cNvSpPr txBox="1"/>
          <p:nvPr>
            <p:ph idx="4294967295" type="subTitle"/>
          </p:nvPr>
        </p:nvSpPr>
        <p:spPr>
          <a:xfrm>
            <a:off x="472000" y="3639075"/>
            <a:ext cx="1962000" cy="580800"/>
          </a:xfrm>
          <a:prstGeom prst="rect">
            <a:avLst/>
          </a:prstGeom>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solidFill>
                  <a:srgbClr val="88398A"/>
                </a:solidFill>
              </a:rPr>
              <a:t>Localizaciones</a:t>
            </a:r>
            <a:endParaRPr b="1" sz="2000">
              <a:solidFill>
                <a:srgbClr val="B7B7B7"/>
              </a:solidFill>
            </a:endParaRPr>
          </a:p>
        </p:txBody>
      </p:sp>
      <p:sp>
        <p:nvSpPr>
          <p:cNvPr id="282" name="Google Shape;282;p51"/>
          <p:cNvSpPr txBox="1"/>
          <p:nvPr>
            <p:ph idx="4294967295" type="subTitle"/>
          </p:nvPr>
        </p:nvSpPr>
        <p:spPr>
          <a:xfrm>
            <a:off x="3689963" y="1181225"/>
            <a:ext cx="1148700" cy="580800"/>
          </a:xfrm>
          <a:prstGeom prst="rect">
            <a:avLst/>
          </a:prstGeom>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solidFill>
                  <a:srgbClr val="88398A"/>
                </a:solidFill>
              </a:rPr>
              <a:t>Eventos</a:t>
            </a:r>
            <a:endParaRPr b="1" sz="2000">
              <a:solidFill>
                <a:srgbClr val="B7B7B7"/>
              </a:solidFill>
            </a:endParaRPr>
          </a:p>
        </p:txBody>
      </p:sp>
      <p:sp>
        <p:nvSpPr>
          <p:cNvPr id="283" name="Google Shape;283;p51"/>
          <p:cNvSpPr txBox="1"/>
          <p:nvPr>
            <p:ph idx="4294967295" type="subTitle"/>
          </p:nvPr>
        </p:nvSpPr>
        <p:spPr>
          <a:xfrm>
            <a:off x="5653127" y="3351300"/>
            <a:ext cx="1520100" cy="580800"/>
          </a:xfrm>
          <a:prstGeom prst="rect">
            <a:avLst/>
          </a:prstGeom>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solidFill>
                  <a:srgbClr val="88398A"/>
                </a:solidFill>
              </a:rPr>
              <a:t>Directorio</a:t>
            </a:r>
            <a:r>
              <a:rPr lang="en" sz="2000">
                <a:solidFill>
                  <a:srgbClr val="B7B7B7"/>
                </a:solidFill>
              </a:rPr>
              <a:t> </a:t>
            </a:r>
            <a:endParaRPr b="1" sz="2000">
              <a:solidFill>
                <a:srgbClr val="B7B7B7"/>
              </a:solidFill>
            </a:endParaRPr>
          </a:p>
        </p:txBody>
      </p:sp>
      <p:sp>
        <p:nvSpPr>
          <p:cNvPr id="284" name="Google Shape;284;p51"/>
          <p:cNvSpPr txBox="1"/>
          <p:nvPr>
            <p:ph idx="4294967295" type="subTitle"/>
          </p:nvPr>
        </p:nvSpPr>
        <p:spPr>
          <a:xfrm>
            <a:off x="5653113" y="4083375"/>
            <a:ext cx="1606800" cy="580800"/>
          </a:xfrm>
          <a:prstGeom prst="rect">
            <a:avLst/>
          </a:prstGeom>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solidFill>
                  <a:srgbClr val="88398A"/>
                </a:solidFill>
              </a:rPr>
              <a:t>Expositoras</a:t>
            </a:r>
            <a:endParaRPr b="1" sz="2000">
              <a:solidFill>
                <a:srgbClr val="B7B7B7"/>
              </a:solidFill>
            </a:endParaRPr>
          </a:p>
        </p:txBody>
      </p:sp>
      <p:sp>
        <p:nvSpPr>
          <p:cNvPr id="285" name="Google Shape;285;p51"/>
          <p:cNvSpPr/>
          <p:nvPr/>
        </p:nvSpPr>
        <p:spPr>
          <a:xfrm>
            <a:off x="1191975" y="341500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1"/>
          <p:cNvSpPr/>
          <p:nvPr/>
        </p:nvSpPr>
        <p:spPr>
          <a:xfrm rot="10800000">
            <a:off x="4110413" y="171995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1"/>
          <p:cNvSpPr/>
          <p:nvPr/>
        </p:nvSpPr>
        <p:spPr>
          <a:xfrm>
            <a:off x="6142650" y="319495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1"/>
          <p:cNvSpPr/>
          <p:nvPr/>
        </p:nvSpPr>
        <p:spPr>
          <a:xfrm rot="5400000">
            <a:off x="7176925" y="428625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1"/>
          <p:cNvSpPr txBox="1"/>
          <p:nvPr/>
        </p:nvSpPr>
        <p:spPr>
          <a:xfrm>
            <a:off x="198300" y="4673850"/>
            <a:ext cx="3006900" cy="361200"/>
          </a:xfrm>
          <a:prstGeom prst="rect">
            <a:avLst/>
          </a:prstGeom>
          <a:solidFill>
            <a:srgbClr val="8839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¡Nos movemos a blogdown pronto!</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b="813" l="23616" r="23621" t="0"/>
          <a:stretch/>
        </p:blipFill>
        <p:spPr>
          <a:xfrm>
            <a:off x="57525" y="150"/>
            <a:ext cx="4243800" cy="5143500"/>
          </a:xfrm>
          <a:prstGeom prst="rect">
            <a:avLst/>
          </a:prstGeom>
          <a:noFill/>
          <a:ln cap="flat" cmpd="sng" w="9525">
            <a:solidFill>
              <a:srgbClr val="88398A"/>
            </a:solidFill>
            <a:prstDash val="solid"/>
            <a:round/>
            <a:headEnd len="sm" w="sm" type="none"/>
            <a:tailEnd len="sm" w="sm" type="none"/>
          </a:ln>
        </p:spPr>
      </p:pic>
      <p:pic>
        <p:nvPicPr>
          <p:cNvPr id="295" name="Google Shape;295;p52"/>
          <p:cNvPicPr preferRelativeResize="0"/>
          <p:nvPr/>
        </p:nvPicPr>
        <p:blipFill rotWithShape="1">
          <a:blip r:embed="rId4">
            <a:alphaModFix/>
          </a:blip>
          <a:srcRect b="0" l="0" r="1642" t="5258"/>
          <a:stretch/>
        </p:blipFill>
        <p:spPr>
          <a:xfrm>
            <a:off x="3113463" y="680401"/>
            <a:ext cx="3529315" cy="1068600"/>
          </a:xfrm>
          <a:prstGeom prst="rect">
            <a:avLst/>
          </a:prstGeom>
          <a:noFill/>
          <a:ln>
            <a:noFill/>
          </a:ln>
          <a:effectLst>
            <a:outerShdw blurRad="371475" rotWithShape="0" dir="16200000" dist="127000">
              <a:srgbClr val="000000">
                <a:alpha val="69800"/>
              </a:srgbClr>
            </a:outerShdw>
          </a:effectLst>
        </p:spPr>
      </p:pic>
      <p:pic>
        <p:nvPicPr>
          <p:cNvPr descr="pasted-image.png" id="296" name="Google Shape;296;p52"/>
          <p:cNvPicPr preferRelativeResize="0"/>
          <p:nvPr/>
        </p:nvPicPr>
        <p:blipFill rotWithShape="1">
          <a:blip r:embed="rId5">
            <a:alphaModFix/>
          </a:blip>
          <a:srcRect b="27693" l="4249" r="35730" t="0"/>
          <a:stretch/>
        </p:blipFill>
        <p:spPr>
          <a:xfrm>
            <a:off x="6032200" y="2340523"/>
            <a:ext cx="2977500" cy="1068600"/>
          </a:xfrm>
          <a:prstGeom prst="rect">
            <a:avLst/>
          </a:prstGeom>
          <a:noFill/>
          <a:ln>
            <a:noFill/>
          </a:ln>
          <a:effectLst>
            <a:outerShdw blurRad="371475" rotWithShape="0" dir="16200000" dist="127000">
              <a:srgbClr val="000000">
                <a:alpha val="69800"/>
              </a:srgbClr>
            </a:outerShdw>
          </a:effectLst>
        </p:spPr>
      </p:pic>
      <p:sp>
        <p:nvSpPr>
          <p:cNvPr id="297" name="Google Shape;297;p52"/>
          <p:cNvSpPr txBox="1"/>
          <p:nvPr>
            <p:ph type="title"/>
          </p:nvPr>
        </p:nvSpPr>
        <p:spPr>
          <a:xfrm>
            <a:off x="4301425" y="120650"/>
            <a:ext cx="4096200" cy="58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2400"/>
              <a:t>R-Ladies </a:t>
            </a:r>
            <a:r>
              <a:rPr lang="en" sz="2400">
                <a:solidFill>
                  <a:srgbClr val="999999"/>
                </a:solidFill>
              </a:rPr>
              <a:t>Blog</a:t>
            </a:r>
            <a:r>
              <a:rPr lang="en" sz="2400"/>
              <a:t> &amp; </a:t>
            </a:r>
            <a:r>
              <a:rPr lang="en" sz="2400">
                <a:solidFill>
                  <a:srgbClr val="999999"/>
                </a:solidFill>
              </a:rPr>
              <a:t>Bloggers</a:t>
            </a:r>
            <a:endParaRPr sz="2400">
              <a:solidFill>
                <a:srgbClr val="999999"/>
              </a:solidFill>
            </a:endParaRPr>
          </a:p>
        </p:txBody>
      </p:sp>
      <p:sp>
        <p:nvSpPr>
          <p:cNvPr id="298" name="Google Shape;298;p52"/>
          <p:cNvSpPr txBox="1"/>
          <p:nvPr>
            <p:ph type="title"/>
          </p:nvPr>
        </p:nvSpPr>
        <p:spPr>
          <a:xfrm>
            <a:off x="3184923" y="4556250"/>
            <a:ext cx="3299100" cy="58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3000">
                <a:solidFill>
                  <a:srgbClr val="999999"/>
                </a:solidFill>
              </a:rPr>
              <a:t>blog.rladies.org</a:t>
            </a:r>
            <a:endParaRPr sz="3000">
              <a:solidFill>
                <a:srgbClr val="999999"/>
              </a:solidFill>
            </a:endParaRPr>
          </a:p>
        </p:txBody>
      </p:sp>
      <p:sp>
        <p:nvSpPr>
          <p:cNvPr id="299" name="Google Shape;299;p52"/>
          <p:cNvSpPr/>
          <p:nvPr/>
        </p:nvSpPr>
        <p:spPr>
          <a:xfrm>
            <a:off x="3184915" y="440099"/>
            <a:ext cx="1266300" cy="240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Helvetica Neue"/>
              <a:buNone/>
            </a:pPr>
            <a:r>
              <a:rPr lang="en" sz="1000">
                <a:latin typeface="Helvetica Neue"/>
                <a:ea typeface="Helvetica Neue"/>
                <a:cs typeface="Helvetica Neue"/>
                <a:sym typeface="Helvetica Neue"/>
              </a:rPr>
              <a:t>dv.uy</a:t>
            </a:r>
            <a:endParaRPr/>
          </a:p>
        </p:txBody>
      </p:sp>
      <p:sp>
        <p:nvSpPr>
          <p:cNvPr id="300" name="Google Shape;300;p52"/>
          <p:cNvSpPr/>
          <p:nvPr/>
        </p:nvSpPr>
        <p:spPr>
          <a:xfrm>
            <a:off x="6889101" y="2085725"/>
            <a:ext cx="1686900" cy="2403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Clr>
                <a:schemeClr val="dk1"/>
              </a:buClr>
              <a:buFont typeface="Helvetica Neue"/>
              <a:buNone/>
            </a:pPr>
            <a:r>
              <a:rPr lang="en" sz="1000">
                <a:solidFill>
                  <a:schemeClr val="dk1"/>
                </a:solidFill>
                <a:latin typeface="Helvetica Neue"/>
                <a:ea typeface="Helvetica Neue"/>
                <a:cs typeface="Helvetica Neue"/>
                <a:sym typeface="Helvetica Neue"/>
              </a:rPr>
              <a:t>livefreeordichotomize.com</a:t>
            </a:r>
            <a:endParaRPr>
              <a:solidFill>
                <a:schemeClr val="dk1"/>
              </a:solidFill>
            </a:endParaRPr>
          </a:p>
        </p:txBody>
      </p:sp>
      <p:sp>
        <p:nvSpPr>
          <p:cNvPr id="301" name="Google Shape;301;p52"/>
          <p:cNvSpPr/>
          <p:nvPr/>
        </p:nvSpPr>
        <p:spPr>
          <a:xfrm>
            <a:off x="6978383" y="4082318"/>
            <a:ext cx="1985700" cy="2403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Clr>
                <a:schemeClr val="dk1"/>
              </a:buClr>
              <a:buFont typeface="Helvetica Neue"/>
              <a:buNone/>
            </a:pPr>
            <a:r>
              <a:rPr lang="en" sz="1000">
                <a:solidFill>
                  <a:schemeClr val="dk1"/>
                </a:solidFill>
                <a:latin typeface="Helvetica Neue"/>
                <a:ea typeface="Helvetica Neue"/>
                <a:cs typeface="Helvetica Neue"/>
                <a:sym typeface="Helvetica Neue"/>
              </a:rPr>
              <a:t>masalmon.eu</a:t>
            </a:r>
            <a:endParaRPr>
              <a:solidFill>
                <a:schemeClr val="dk1"/>
              </a:solidFill>
            </a:endParaRPr>
          </a:p>
          <a:p>
            <a:pPr indent="0" lvl="0" marL="0" marR="0" rtl="0" algn="ctr">
              <a:lnSpc>
                <a:spcPct val="100000"/>
              </a:lnSpc>
              <a:spcBef>
                <a:spcPts val="0"/>
              </a:spcBef>
              <a:spcAft>
                <a:spcPts val="0"/>
              </a:spcAft>
              <a:buClr>
                <a:srgbClr val="000000"/>
              </a:buClr>
              <a:buFont typeface="Helvetica Neue"/>
              <a:buNone/>
            </a:pPr>
            <a:r>
              <a:t/>
            </a:r>
            <a:endParaRPr/>
          </a:p>
        </p:txBody>
      </p:sp>
      <p:sp>
        <p:nvSpPr>
          <p:cNvPr id="302" name="Google Shape;302;p52"/>
          <p:cNvSpPr/>
          <p:nvPr/>
        </p:nvSpPr>
        <p:spPr>
          <a:xfrm>
            <a:off x="3516508" y="1797211"/>
            <a:ext cx="1630800" cy="240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Helvetica Neue"/>
              <a:buNone/>
            </a:pPr>
            <a:r>
              <a:rPr lang="en" sz="1000">
                <a:latin typeface="Helvetica Neue"/>
                <a:ea typeface="Helvetica Neue"/>
                <a:cs typeface="Helvetica Neue"/>
                <a:sym typeface="Helvetica Neue"/>
              </a:rPr>
              <a:t>brunaw.com</a:t>
            </a:r>
            <a:endParaRPr/>
          </a:p>
        </p:txBody>
      </p:sp>
      <p:pic>
        <p:nvPicPr>
          <p:cNvPr id="303" name="Google Shape;303;p52"/>
          <p:cNvPicPr preferRelativeResize="0"/>
          <p:nvPr/>
        </p:nvPicPr>
        <p:blipFill rotWithShape="1">
          <a:blip r:embed="rId6">
            <a:alphaModFix/>
          </a:blip>
          <a:srcRect b="0" l="0" r="4507" t="18916"/>
          <a:stretch/>
        </p:blipFill>
        <p:spPr>
          <a:xfrm>
            <a:off x="5297800" y="1198350"/>
            <a:ext cx="3746951" cy="817250"/>
          </a:xfrm>
          <a:prstGeom prst="rect">
            <a:avLst/>
          </a:prstGeom>
          <a:noFill/>
          <a:ln>
            <a:noFill/>
          </a:ln>
          <a:effectLst>
            <a:outerShdw blurRad="300038" rotWithShape="0" algn="bl" dir="17220000" dist="85725">
              <a:srgbClr val="000000">
                <a:alpha val="68000"/>
              </a:srgbClr>
            </a:outerShdw>
          </a:effectLst>
        </p:spPr>
      </p:pic>
      <p:sp>
        <p:nvSpPr>
          <p:cNvPr id="304" name="Google Shape;304;p52"/>
          <p:cNvSpPr/>
          <p:nvPr/>
        </p:nvSpPr>
        <p:spPr>
          <a:xfrm>
            <a:off x="7024008" y="817793"/>
            <a:ext cx="1985700" cy="2403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Clr>
                <a:schemeClr val="dk1"/>
              </a:buClr>
              <a:buFont typeface="Helvetica Neue"/>
              <a:buNone/>
            </a:pPr>
            <a:r>
              <a:rPr lang="en" sz="1000">
                <a:solidFill>
                  <a:schemeClr val="dk1"/>
                </a:solidFill>
                <a:latin typeface="Helvetica Neue"/>
                <a:ea typeface="Helvetica Neue"/>
                <a:cs typeface="Helvetica Neue"/>
                <a:sym typeface="Helvetica Neue"/>
              </a:rPr>
              <a:t>rpubs.com/natsumi_shokida</a:t>
            </a:r>
            <a:endParaRPr>
              <a:solidFill>
                <a:schemeClr val="dk1"/>
              </a:solidFill>
            </a:endParaRPr>
          </a:p>
          <a:p>
            <a:pPr indent="0" lvl="0" marL="0" marR="0" rtl="0" algn="ctr">
              <a:lnSpc>
                <a:spcPct val="100000"/>
              </a:lnSpc>
              <a:spcBef>
                <a:spcPts val="0"/>
              </a:spcBef>
              <a:spcAft>
                <a:spcPts val="0"/>
              </a:spcAft>
              <a:buClr>
                <a:srgbClr val="000000"/>
              </a:buClr>
              <a:buFont typeface="Helvetica Neue"/>
              <a:buNone/>
            </a:pPr>
            <a:r>
              <a:t/>
            </a:r>
            <a:endParaRPr/>
          </a:p>
        </p:txBody>
      </p:sp>
      <p:pic>
        <p:nvPicPr>
          <p:cNvPr id="305" name="Google Shape;305;p52"/>
          <p:cNvPicPr preferRelativeResize="0"/>
          <p:nvPr/>
        </p:nvPicPr>
        <p:blipFill>
          <a:blip r:embed="rId7">
            <a:alphaModFix/>
          </a:blip>
          <a:stretch>
            <a:fillRect/>
          </a:stretch>
        </p:blipFill>
        <p:spPr>
          <a:xfrm>
            <a:off x="3113475" y="2085725"/>
            <a:ext cx="3010427" cy="1215651"/>
          </a:xfrm>
          <a:prstGeom prst="rect">
            <a:avLst/>
          </a:prstGeom>
          <a:noFill/>
          <a:ln>
            <a:noFill/>
          </a:ln>
          <a:effectLst>
            <a:outerShdw blurRad="271463" rotWithShape="0" algn="bl" dir="14100000" dist="161925">
              <a:srgbClr val="000000">
                <a:alpha val="68000"/>
              </a:srgbClr>
            </a:outerShdw>
          </a:effectLst>
        </p:spPr>
      </p:pic>
      <p:pic>
        <p:nvPicPr>
          <p:cNvPr descr="pasted-image.png" id="306" name="Google Shape;306;p52"/>
          <p:cNvPicPr preferRelativeResize="0"/>
          <p:nvPr/>
        </p:nvPicPr>
        <p:blipFill rotWithShape="1">
          <a:blip r:embed="rId8">
            <a:alphaModFix/>
          </a:blip>
          <a:srcRect b="0" l="0" r="0" t="0"/>
          <a:stretch/>
        </p:blipFill>
        <p:spPr>
          <a:xfrm>
            <a:off x="5970104" y="3227966"/>
            <a:ext cx="3078300" cy="785100"/>
          </a:xfrm>
          <a:prstGeom prst="rect">
            <a:avLst/>
          </a:prstGeom>
          <a:noFill/>
          <a:ln>
            <a:noFill/>
          </a:ln>
          <a:effectLst>
            <a:outerShdw blurRad="254000" rotWithShape="0" dir="16200000" dist="127000">
              <a:srgbClr val="000000">
                <a:alpha val="69800"/>
              </a:srgbClr>
            </a:outerShdw>
          </a:effectLst>
        </p:spPr>
      </p:pic>
      <p:pic>
        <p:nvPicPr>
          <p:cNvPr id="307" name="Google Shape;307;p52"/>
          <p:cNvPicPr preferRelativeResize="0"/>
          <p:nvPr/>
        </p:nvPicPr>
        <p:blipFill>
          <a:blip r:embed="rId9">
            <a:alphaModFix/>
          </a:blip>
          <a:stretch>
            <a:fillRect/>
          </a:stretch>
        </p:blipFill>
        <p:spPr>
          <a:xfrm>
            <a:off x="3261599" y="3229912"/>
            <a:ext cx="2714175" cy="994575"/>
          </a:xfrm>
          <a:prstGeom prst="rect">
            <a:avLst/>
          </a:prstGeom>
          <a:noFill/>
          <a:ln>
            <a:noFill/>
          </a:ln>
        </p:spPr>
      </p:pic>
      <p:sp>
        <p:nvSpPr>
          <p:cNvPr id="308" name="Google Shape;308;p52"/>
          <p:cNvSpPr txBox="1"/>
          <p:nvPr/>
        </p:nvSpPr>
        <p:spPr>
          <a:xfrm>
            <a:off x="3308150" y="4194150"/>
            <a:ext cx="2498100" cy="2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Helvetica Neue"/>
              <a:buNone/>
            </a:pPr>
            <a:r>
              <a:rPr lang="en" sz="1000">
                <a:solidFill>
                  <a:schemeClr val="dk1"/>
                </a:solidFill>
                <a:latin typeface="Helvetica Neue"/>
                <a:ea typeface="Helvetica Neue"/>
                <a:cs typeface="Helvetica Neue"/>
                <a:sym typeface="Helvetica Neue"/>
              </a:rPr>
              <a:t>github.com/rladies/recursos_en_espanol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Ladies Template">
  <a:themeElements>
    <a:clrScheme name="R-Ladie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